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60"/>
  </p:notesMasterIdLst>
  <p:handoutMasterIdLst>
    <p:handoutMasterId r:id="rId61"/>
  </p:handoutMasterIdLst>
  <p:sldIdLst>
    <p:sldId id="633" r:id="rId2"/>
    <p:sldId id="634" r:id="rId3"/>
    <p:sldId id="667" r:id="rId4"/>
    <p:sldId id="668" r:id="rId5"/>
    <p:sldId id="655" r:id="rId6"/>
    <p:sldId id="1037" r:id="rId7"/>
    <p:sldId id="257" r:id="rId8"/>
    <p:sldId id="671" r:id="rId9"/>
    <p:sldId id="672" r:id="rId10"/>
    <p:sldId id="262" r:id="rId11"/>
    <p:sldId id="269" r:id="rId12"/>
    <p:sldId id="271" r:id="rId13"/>
    <p:sldId id="270" r:id="rId14"/>
    <p:sldId id="272" r:id="rId15"/>
    <p:sldId id="273" r:id="rId16"/>
    <p:sldId id="264" r:id="rId17"/>
    <p:sldId id="274" r:id="rId18"/>
    <p:sldId id="278" r:id="rId19"/>
    <p:sldId id="275" r:id="rId20"/>
    <p:sldId id="266" r:id="rId21"/>
    <p:sldId id="276" r:id="rId22"/>
    <p:sldId id="280" r:id="rId23"/>
    <p:sldId id="284" r:id="rId24"/>
    <p:sldId id="281" r:id="rId25"/>
    <p:sldId id="656" r:id="rId26"/>
    <p:sldId id="1044" r:id="rId27"/>
    <p:sldId id="1043" r:id="rId28"/>
    <p:sldId id="1045" r:id="rId29"/>
    <p:sldId id="654" r:id="rId30"/>
    <p:sldId id="645" r:id="rId31"/>
    <p:sldId id="642" r:id="rId32"/>
    <p:sldId id="1042" r:id="rId33"/>
    <p:sldId id="1038" r:id="rId34"/>
    <p:sldId id="648" r:id="rId35"/>
    <p:sldId id="639" r:id="rId36"/>
    <p:sldId id="651" r:id="rId37"/>
    <p:sldId id="650" r:id="rId38"/>
    <p:sldId id="646" r:id="rId39"/>
    <p:sldId id="1039" r:id="rId40"/>
    <p:sldId id="1040" r:id="rId41"/>
    <p:sldId id="660" r:id="rId42"/>
    <p:sldId id="676" r:id="rId43"/>
    <p:sldId id="661" r:id="rId44"/>
    <p:sldId id="678" r:id="rId45"/>
    <p:sldId id="679" r:id="rId46"/>
    <p:sldId id="682" r:id="rId47"/>
    <p:sldId id="683" r:id="rId48"/>
    <p:sldId id="636" r:id="rId49"/>
    <p:sldId id="1034" r:id="rId50"/>
    <p:sldId id="992" r:id="rId51"/>
    <p:sldId id="665" r:id="rId52"/>
    <p:sldId id="675" r:id="rId53"/>
    <p:sldId id="673" r:id="rId54"/>
    <p:sldId id="674" r:id="rId55"/>
    <p:sldId id="658" r:id="rId56"/>
    <p:sldId id="640" r:id="rId57"/>
    <p:sldId id="659" r:id="rId58"/>
    <p:sldId id="657" r:id="rId59"/>
  </p:sldIdLst>
  <p:sldSz cx="9144000" cy="6858000" type="screen4x3"/>
  <p:notesSz cx="6769100" cy="9906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900"/>
    <a:srgbClr val="FF3300"/>
    <a:srgbClr val="F8F8F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 autoAdjust="0"/>
    <p:restoredTop sz="83919" autoAdjust="0"/>
  </p:normalViewPr>
  <p:slideViewPr>
    <p:cSldViewPr>
      <p:cViewPr varScale="1">
        <p:scale>
          <a:sx n="103" d="100"/>
          <a:sy n="103" d="100"/>
        </p:scale>
        <p:origin x="15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1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960"/>
    </p:cViewPr>
  </p:sorterViewPr>
  <p:notesViewPr>
    <p:cSldViewPr>
      <p:cViewPr>
        <p:scale>
          <a:sx n="100" d="100"/>
          <a:sy n="100" d="100"/>
        </p:scale>
        <p:origin x="3632" y="-464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LEI" userId="348807685_tp_dropbox" providerId="OAuth2" clId="{61BE0488-9C14-EA47-BA50-F14330BEECAE}"/>
    <pc:docChg chg="delSld modSld sldOrd">
      <pc:chgData name="Li LEI" userId="348807685_tp_dropbox" providerId="OAuth2" clId="{61BE0488-9C14-EA47-BA50-F14330BEECAE}" dt="2020-02-19T11:23:13.978" v="25" actId="1076"/>
      <pc:docMkLst>
        <pc:docMk/>
      </pc:docMkLst>
      <pc:sldChg chg="del">
        <pc:chgData name="Li LEI" userId="348807685_tp_dropbox" providerId="OAuth2" clId="{61BE0488-9C14-EA47-BA50-F14330BEECAE}" dt="2020-02-19T11:22:16.580" v="24" actId="2696"/>
        <pc:sldMkLst>
          <pc:docMk/>
          <pc:sldMk cId="771081386" sldId="265"/>
        </pc:sldMkLst>
      </pc:sldChg>
      <pc:sldChg chg="modSp ord">
        <pc:chgData name="Li LEI" userId="348807685_tp_dropbox" providerId="OAuth2" clId="{61BE0488-9C14-EA47-BA50-F14330BEECAE}" dt="2020-02-19T11:21:58.343" v="23" actId="20577"/>
        <pc:sldMkLst>
          <pc:docMk/>
          <pc:sldMk cId="0" sldId="342"/>
        </pc:sldMkLst>
        <pc:spChg chg="mod">
          <ac:chgData name="Li LEI" userId="348807685_tp_dropbox" providerId="OAuth2" clId="{61BE0488-9C14-EA47-BA50-F14330BEECAE}" dt="2020-02-19T11:21:58.343" v="23" actId="20577"/>
          <ac:spMkLst>
            <pc:docMk/>
            <pc:sldMk cId="0" sldId="342"/>
            <ac:spMk id="32771" creationId="{00000000-0000-0000-0000-000000000000}"/>
          </ac:spMkLst>
        </pc:spChg>
      </pc:sldChg>
      <pc:sldChg chg="ord">
        <pc:chgData name="Li LEI" userId="348807685_tp_dropbox" providerId="OAuth2" clId="{61BE0488-9C14-EA47-BA50-F14330BEECAE}" dt="2020-02-19T11:23:13.978" v="25" actId="1076"/>
        <pc:sldMkLst>
          <pc:docMk/>
          <pc:sldMk cId="4000463220" sldId="491"/>
        </pc:sldMkLst>
      </pc:sldChg>
    </pc:docChg>
  </pc:docChgLst>
  <pc:docChgLst>
    <pc:chgData name="Xiaofang Zhou" userId="ec248f220eec43c5" providerId="LiveId" clId="{90F612B6-3900-4114-9C1D-0FDF212C26F5}"/>
    <pc:docChg chg="undo custSel modSld">
      <pc:chgData name="Xiaofang Zhou" userId="ec248f220eec43c5" providerId="LiveId" clId="{90F612B6-3900-4114-9C1D-0FDF212C26F5}" dt="2019-02-13T07:35:49.649" v="124" actId="478"/>
      <pc:docMkLst>
        <pc:docMk/>
      </pc:docMkLst>
      <pc:sldChg chg="modSp">
        <pc:chgData name="Xiaofang Zhou" userId="ec248f220eec43c5" providerId="LiveId" clId="{90F612B6-3900-4114-9C1D-0FDF212C26F5}" dt="2019-02-13T07:19:17.841" v="123" actId="14734"/>
        <pc:sldMkLst>
          <pc:docMk/>
          <pc:sldMk cId="0" sldId="634"/>
        </pc:sldMkLst>
        <pc:spChg chg="mod">
          <ac:chgData name="Xiaofang Zhou" userId="ec248f220eec43c5" providerId="LiveId" clId="{90F612B6-3900-4114-9C1D-0FDF212C26F5}" dt="2019-02-13T07:19:02.986" v="121" actId="20577"/>
          <ac:spMkLst>
            <pc:docMk/>
            <pc:sldMk cId="0" sldId="634"/>
            <ac:spMk id="25604" creationId="{00000000-0000-0000-0000-000000000000}"/>
          </ac:spMkLst>
        </pc:spChg>
        <pc:graphicFrameChg chg="modGraphic">
          <ac:chgData name="Xiaofang Zhou" userId="ec248f220eec43c5" providerId="LiveId" clId="{90F612B6-3900-4114-9C1D-0FDF212C26F5}" dt="2019-02-13T07:19:17.841" v="123" actId="14734"/>
          <ac:graphicFrameMkLst>
            <pc:docMk/>
            <pc:sldMk cId="0" sldId="634"/>
            <ac:graphicFrameMk id="9" creationId="{00000000-0000-0000-0000-000000000000}"/>
          </ac:graphicFrameMkLst>
        </pc:graphicFrameChg>
      </pc:sldChg>
      <pc:sldChg chg="delSp">
        <pc:chgData name="Xiaofang Zhou" userId="ec248f220eec43c5" providerId="LiveId" clId="{90F612B6-3900-4114-9C1D-0FDF212C26F5}" dt="2019-02-13T07:35:49.649" v="124" actId="478"/>
        <pc:sldMkLst>
          <pc:docMk/>
          <pc:sldMk cId="1574702476" sldId="640"/>
        </pc:sldMkLst>
        <pc:spChg chg="del">
          <ac:chgData name="Xiaofang Zhou" userId="ec248f220eec43c5" providerId="LiveId" clId="{90F612B6-3900-4114-9C1D-0FDF212C26F5}" dt="2019-02-13T07:35:49.649" v="124" actId="478"/>
          <ac:spMkLst>
            <pc:docMk/>
            <pc:sldMk cId="1574702476" sldId="640"/>
            <ac:spMk id="4" creationId="{FA334818-6BA0-4E44-A9E4-10B9A9376B42}"/>
          </ac:spMkLst>
        </pc:spChg>
      </pc:sldChg>
      <pc:sldChg chg="modSp">
        <pc:chgData name="Xiaofang Zhou" userId="ec248f220eec43c5" providerId="LiveId" clId="{90F612B6-3900-4114-9C1D-0FDF212C26F5}" dt="2019-02-09T23:47:04.814" v="0" actId="1038"/>
        <pc:sldMkLst>
          <pc:docMk/>
          <pc:sldMk cId="964184718" sldId="655"/>
        </pc:sldMkLst>
        <pc:spChg chg="mod">
          <ac:chgData name="Xiaofang Zhou" userId="ec248f220eec43c5" providerId="LiveId" clId="{90F612B6-3900-4114-9C1D-0FDF212C26F5}" dt="2019-02-09T23:47:04.814" v="0" actId="1038"/>
          <ac:spMkLst>
            <pc:docMk/>
            <pc:sldMk cId="964184718" sldId="655"/>
            <ac:spMk id="3" creationId="{00000000-0000-0000-0000-000000000000}"/>
          </ac:spMkLst>
        </pc:spChg>
      </pc:sldChg>
    </pc:docChg>
  </pc:docChgLst>
  <pc:docChgLst>
    <pc:chgData name="Xiaofang Zhou" userId="ec248f220eec43c5" providerId="LiveId" clId="{217BE19E-B6AB-6D42-9E81-0CD8F6128F10}"/>
    <pc:docChg chg="custSel modSld">
      <pc:chgData name="Xiaofang Zhou" userId="ec248f220eec43c5" providerId="LiveId" clId="{217BE19E-B6AB-6D42-9E81-0CD8F6128F10}" dt="2019-03-01T00:55:51.339" v="89" actId="20577"/>
      <pc:docMkLst>
        <pc:docMk/>
      </pc:docMkLst>
      <pc:sldChg chg="modSp">
        <pc:chgData name="Xiaofang Zhou" userId="ec248f220eec43c5" providerId="LiveId" clId="{217BE19E-B6AB-6D42-9E81-0CD8F6128F10}" dt="2019-03-01T00:48:14.215" v="84" actId="20577"/>
        <pc:sldMkLst>
          <pc:docMk/>
          <pc:sldMk cId="4000463220" sldId="491"/>
        </pc:sldMkLst>
        <pc:spChg chg="mod">
          <ac:chgData name="Xiaofang Zhou" userId="ec248f220eec43c5" providerId="LiveId" clId="{217BE19E-B6AB-6D42-9E81-0CD8F6128F10}" dt="2019-03-01T00:48:14.215" v="84" actId="20577"/>
          <ac:spMkLst>
            <pc:docMk/>
            <pc:sldMk cId="4000463220" sldId="491"/>
            <ac:spMk id="31747" creationId="{00000000-0000-0000-0000-000000000000}"/>
          </ac:spMkLst>
        </pc:spChg>
      </pc:sldChg>
      <pc:sldChg chg="addSp modSp">
        <pc:chgData name="Xiaofang Zhou" userId="ec248f220eec43c5" providerId="LiveId" clId="{217BE19E-B6AB-6D42-9E81-0CD8F6128F10}" dt="2019-03-01T00:46:53.805" v="81" actId="313"/>
        <pc:sldMkLst>
          <pc:docMk/>
          <pc:sldMk cId="0" sldId="634"/>
        </pc:sldMkLst>
        <pc:spChg chg="add mod">
          <ac:chgData name="Xiaofang Zhou" userId="ec248f220eec43c5" providerId="LiveId" clId="{217BE19E-B6AB-6D42-9E81-0CD8F6128F10}" dt="2019-03-01T00:46:53.805" v="81" actId="313"/>
          <ac:spMkLst>
            <pc:docMk/>
            <pc:sldMk cId="0" sldId="634"/>
            <ac:spMk id="6" creationId="{6A29B62A-4C61-D84F-84DA-417558969E28}"/>
          </ac:spMkLst>
        </pc:spChg>
        <pc:spChg chg="mod">
          <ac:chgData name="Xiaofang Zhou" userId="ec248f220eec43c5" providerId="LiveId" clId="{217BE19E-B6AB-6D42-9E81-0CD8F6128F10}" dt="2019-03-01T00:42:50.658" v="1" actId="20577"/>
          <ac:spMkLst>
            <pc:docMk/>
            <pc:sldMk cId="0" sldId="634"/>
            <ac:spMk id="25604" creationId="{00000000-0000-0000-0000-000000000000}"/>
          </ac:spMkLst>
        </pc:spChg>
      </pc:sldChg>
      <pc:sldChg chg="modSp">
        <pc:chgData name="Xiaofang Zhou" userId="ec248f220eec43c5" providerId="LiveId" clId="{217BE19E-B6AB-6D42-9E81-0CD8F6128F10}" dt="2019-03-01T00:55:51.339" v="89" actId="20577"/>
        <pc:sldMkLst>
          <pc:docMk/>
          <pc:sldMk cId="0" sldId="637"/>
        </pc:sldMkLst>
        <pc:spChg chg="mod">
          <ac:chgData name="Xiaofang Zhou" userId="ec248f220eec43c5" providerId="LiveId" clId="{217BE19E-B6AB-6D42-9E81-0CD8F6128F10}" dt="2019-03-01T00:55:51.339" v="89" actId="20577"/>
          <ac:spMkLst>
            <pc:docMk/>
            <pc:sldMk cId="0" sldId="637"/>
            <ac:spMk id="27651" creationId="{00000000-0000-0000-0000-000000000000}"/>
          </ac:spMkLst>
        </pc:spChg>
      </pc:sldChg>
      <pc:sldChg chg="modSp">
        <pc:chgData name="Xiaofang Zhou" userId="ec248f220eec43c5" providerId="LiveId" clId="{217BE19E-B6AB-6D42-9E81-0CD8F6128F10}" dt="2019-03-01T00:49:23.887" v="86" actId="20577"/>
        <pc:sldMkLst>
          <pc:docMk/>
          <pc:sldMk cId="1897244617" sldId="648"/>
        </pc:sldMkLst>
        <pc:spChg chg="mod">
          <ac:chgData name="Xiaofang Zhou" userId="ec248f220eec43c5" providerId="LiveId" clId="{217BE19E-B6AB-6D42-9E81-0CD8F6128F10}" dt="2019-03-01T00:49:23.887" v="86" actId="20577"/>
          <ac:spMkLst>
            <pc:docMk/>
            <pc:sldMk cId="1897244617" sldId="648"/>
            <ac:spMk id="3" creationId="{00000000-0000-0000-0000-000000000000}"/>
          </ac:spMkLst>
        </pc:spChg>
      </pc:sldChg>
      <pc:sldChg chg="modSp">
        <pc:chgData name="Xiaofang Zhou" userId="ec248f220eec43c5" providerId="LiveId" clId="{217BE19E-B6AB-6D42-9E81-0CD8F6128F10}" dt="2019-03-01T00:54:39.710" v="87" actId="20577"/>
        <pc:sldMkLst>
          <pc:docMk/>
          <pc:sldMk cId="2180446098" sldId="652"/>
        </pc:sldMkLst>
        <pc:spChg chg="mod">
          <ac:chgData name="Xiaofang Zhou" userId="ec248f220eec43c5" providerId="LiveId" clId="{217BE19E-B6AB-6D42-9E81-0CD8F6128F10}" dt="2019-03-01T00:54:39.710" v="87" actId="20577"/>
          <ac:spMkLst>
            <pc:docMk/>
            <pc:sldMk cId="2180446098" sldId="652"/>
            <ac:spMk id="3" creationId="{00000000-0000-0000-0000-000000000000}"/>
          </ac:spMkLst>
        </pc:spChg>
      </pc:sldChg>
      <pc:sldChg chg="modSp">
        <pc:chgData name="Xiaofang Zhou" userId="ec248f220eec43c5" providerId="LiveId" clId="{217BE19E-B6AB-6D42-9E81-0CD8F6128F10}" dt="2019-03-01T00:43:51.432" v="2" actId="20577"/>
        <pc:sldMkLst>
          <pc:docMk/>
          <pc:sldMk cId="369528398" sldId="654"/>
        </pc:sldMkLst>
        <pc:spChg chg="mod">
          <ac:chgData name="Xiaofang Zhou" userId="ec248f220eec43c5" providerId="LiveId" clId="{217BE19E-B6AB-6D42-9E81-0CD8F6128F10}" dt="2019-03-01T00:43:51.432" v="2" actId="20577"/>
          <ac:spMkLst>
            <pc:docMk/>
            <pc:sldMk cId="369528398" sldId="654"/>
            <ac:spMk id="3" creationId="{00000000-0000-0000-0000-000000000000}"/>
          </ac:spMkLst>
        </pc:spChg>
      </pc:sldChg>
    </pc:docChg>
  </pc:docChgLst>
  <pc:docChgLst>
    <pc:chgData name="Xiaofang Zhou" userId="ec248f220eec43c5" providerId="LiveId" clId="{B80368E3-56A2-F745-A667-E4790A00522A}"/>
    <pc:docChg chg="undo custSel addSld delSld modSld sldOrd">
      <pc:chgData name="Xiaofang Zhou" userId="ec248f220eec43c5" providerId="LiveId" clId="{B80368E3-56A2-F745-A667-E4790A00522A}" dt="2019-02-28T01:01:49.212" v="1914" actId="20577"/>
      <pc:docMkLst>
        <pc:docMk/>
      </pc:docMkLst>
      <pc:sldChg chg="del">
        <pc:chgData name="Xiaofang Zhou" userId="ec248f220eec43c5" providerId="LiveId" clId="{B80368E3-56A2-F745-A667-E4790A00522A}" dt="2019-02-28T00:53:34.665" v="1381" actId="2696"/>
        <pc:sldMkLst>
          <pc:docMk/>
          <pc:sldMk cId="0" sldId="315"/>
        </pc:sldMkLst>
      </pc:sldChg>
      <pc:sldChg chg="modSp">
        <pc:chgData name="Xiaofang Zhou" userId="ec248f220eec43c5" providerId="LiveId" clId="{B80368E3-56A2-F745-A667-E4790A00522A}" dt="2019-02-28T00:52:40.683" v="1377" actId="20577"/>
        <pc:sldMkLst>
          <pc:docMk/>
          <pc:sldMk cId="0" sldId="342"/>
        </pc:sldMkLst>
        <pc:spChg chg="mod">
          <ac:chgData name="Xiaofang Zhou" userId="ec248f220eec43c5" providerId="LiveId" clId="{B80368E3-56A2-F745-A667-E4790A00522A}" dt="2019-02-28T00:52:40.683" v="1377" actId="20577"/>
          <ac:spMkLst>
            <pc:docMk/>
            <pc:sldMk cId="0" sldId="342"/>
            <ac:spMk id="32771" creationId="{00000000-0000-0000-0000-000000000000}"/>
          </ac:spMkLst>
        </pc:spChg>
      </pc:sldChg>
      <pc:sldChg chg="add del">
        <pc:chgData name="Xiaofang Zhou" userId="ec248f220eec43c5" providerId="LiveId" clId="{B80368E3-56A2-F745-A667-E4790A00522A}" dt="2019-02-28T00:53:33.797" v="1380" actId="2696"/>
        <pc:sldMkLst>
          <pc:docMk/>
          <pc:sldMk cId="0" sldId="493"/>
        </pc:sldMkLst>
      </pc:sldChg>
      <pc:sldChg chg="delSp modSp">
        <pc:chgData name="Xiaofang Zhou" userId="ec248f220eec43c5" providerId="LiveId" clId="{B80368E3-56A2-F745-A667-E4790A00522A}" dt="2019-02-28T00:57:17.566" v="1612" actId="478"/>
        <pc:sldMkLst>
          <pc:docMk/>
          <pc:sldMk cId="2850801881" sldId="494"/>
        </pc:sldMkLst>
        <pc:spChg chg="del">
          <ac:chgData name="Xiaofang Zhou" userId="ec248f220eec43c5" providerId="LiveId" clId="{B80368E3-56A2-F745-A667-E4790A00522A}" dt="2019-02-28T00:57:17.566" v="1612" actId="478"/>
          <ac:spMkLst>
            <pc:docMk/>
            <pc:sldMk cId="2850801881" sldId="494"/>
            <ac:spMk id="3" creationId="{A103EF98-9271-A442-AF28-934459AD1BBB}"/>
          </ac:spMkLst>
        </pc:spChg>
        <pc:spChg chg="mod">
          <ac:chgData name="Xiaofang Zhou" userId="ec248f220eec43c5" providerId="LiveId" clId="{B80368E3-56A2-F745-A667-E4790A00522A}" dt="2019-02-28T00:57:11.770" v="1611" actId="20577"/>
          <ac:spMkLst>
            <pc:docMk/>
            <pc:sldMk cId="2850801881" sldId="494"/>
            <ac:spMk id="8" creationId="{00000000-0000-0000-0000-000000000000}"/>
          </ac:spMkLst>
        </pc:spChg>
      </pc:sldChg>
      <pc:sldChg chg="modSp">
        <pc:chgData name="Xiaofang Zhou" userId="ec248f220eec43c5" providerId="LiveId" clId="{B80368E3-56A2-F745-A667-E4790A00522A}" dt="2019-02-27T22:59:20.962" v="11" actId="20577"/>
        <pc:sldMkLst>
          <pc:docMk/>
          <pc:sldMk cId="0" sldId="633"/>
        </pc:sldMkLst>
        <pc:spChg chg="mod">
          <ac:chgData name="Xiaofang Zhou" userId="ec248f220eec43c5" providerId="LiveId" clId="{B80368E3-56A2-F745-A667-E4790A00522A}" dt="2019-02-27T22:59:20.962" v="11" actId="20577"/>
          <ac:spMkLst>
            <pc:docMk/>
            <pc:sldMk cId="0" sldId="633"/>
            <ac:spMk id="7" creationId="{00000000-0000-0000-0000-000000000000}"/>
          </ac:spMkLst>
        </pc:spChg>
      </pc:sldChg>
      <pc:sldChg chg="modSp">
        <pc:chgData name="Xiaofang Zhou" userId="ec248f220eec43c5" providerId="LiveId" clId="{B80368E3-56A2-F745-A667-E4790A00522A}" dt="2019-02-27T23:59:49.842" v="753" actId="1076"/>
        <pc:sldMkLst>
          <pc:docMk/>
          <pc:sldMk cId="0" sldId="634"/>
        </pc:sldMkLst>
        <pc:spChg chg="mod">
          <ac:chgData name="Xiaofang Zhou" userId="ec248f220eec43c5" providerId="LiveId" clId="{B80368E3-56A2-F745-A667-E4790A00522A}" dt="2019-02-27T23:59:38.626" v="752" actId="20577"/>
          <ac:spMkLst>
            <pc:docMk/>
            <pc:sldMk cId="0" sldId="634"/>
            <ac:spMk id="25604" creationId="{00000000-0000-0000-0000-000000000000}"/>
          </ac:spMkLst>
        </pc:spChg>
        <pc:graphicFrameChg chg="mod modGraphic">
          <ac:chgData name="Xiaofang Zhou" userId="ec248f220eec43c5" providerId="LiveId" clId="{B80368E3-56A2-F745-A667-E4790A00522A}" dt="2019-02-27T23:59:49.842" v="753" actId="1076"/>
          <ac:graphicFrameMkLst>
            <pc:docMk/>
            <pc:sldMk cId="0" sldId="634"/>
            <ac:graphicFrameMk id="9" creationId="{00000000-0000-0000-0000-000000000000}"/>
          </ac:graphicFrameMkLst>
        </pc:graphicFrameChg>
      </pc:sldChg>
      <pc:sldChg chg="modSp">
        <pc:chgData name="Xiaofang Zhou" userId="ec248f220eec43c5" providerId="LiveId" clId="{B80368E3-56A2-F745-A667-E4790A00522A}" dt="2019-02-27T23:10:50.995" v="359" actId="20577"/>
        <pc:sldMkLst>
          <pc:docMk/>
          <pc:sldMk cId="0" sldId="637"/>
        </pc:sldMkLst>
        <pc:spChg chg="mod">
          <ac:chgData name="Xiaofang Zhou" userId="ec248f220eec43c5" providerId="LiveId" clId="{B80368E3-56A2-F745-A667-E4790A00522A}" dt="2019-02-27T23:10:50.995" v="359" actId="20577"/>
          <ac:spMkLst>
            <pc:docMk/>
            <pc:sldMk cId="0" sldId="637"/>
            <ac:spMk id="27651" creationId="{00000000-0000-0000-0000-000000000000}"/>
          </ac:spMkLst>
        </pc:spChg>
      </pc:sldChg>
      <pc:sldChg chg="modSp">
        <pc:chgData name="Xiaofang Zhou" userId="ec248f220eec43c5" providerId="LiveId" clId="{B80368E3-56A2-F745-A667-E4790A00522A}" dt="2019-02-28T00:48:57.316" v="1296" actId="114"/>
        <pc:sldMkLst>
          <pc:docMk/>
          <pc:sldMk cId="1574702476" sldId="640"/>
        </pc:sldMkLst>
        <pc:graphicFrameChg chg="modGraphic">
          <ac:chgData name="Xiaofang Zhou" userId="ec248f220eec43c5" providerId="LiveId" clId="{B80368E3-56A2-F745-A667-E4790A00522A}" dt="2019-02-28T00:48:57.316" v="1296" actId="114"/>
          <ac:graphicFrameMkLst>
            <pc:docMk/>
            <pc:sldMk cId="1574702476" sldId="640"/>
            <ac:graphicFrameMk id="2" creationId="{00000000-0000-0000-0000-000000000000}"/>
          </ac:graphicFrameMkLst>
        </pc:graphicFrameChg>
      </pc:sldChg>
      <pc:sldChg chg="modNotesTx">
        <pc:chgData name="Xiaofang Zhou" userId="ec248f220eec43c5" providerId="LiveId" clId="{B80368E3-56A2-F745-A667-E4790A00522A}" dt="2019-02-28T00:04:43.416" v="906" actId="20577"/>
        <pc:sldMkLst>
          <pc:docMk/>
          <pc:sldMk cId="0" sldId="641"/>
        </pc:sldMkLst>
      </pc:sldChg>
      <pc:sldChg chg="modSp">
        <pc:chgData name="Xiaofang Zhou" userId="ec248f220eec43c5" providerId="LiveId" clId="{B80368E3-56A2-F745-A667-E4790A00522A}" dt="2019-02-28T00:43:07.112" v="1089" actId="20577"/>
        <pc:sldMkLst>
          <pc:docMk/>
          <pc:sldMk cId="0" sldId="642"/>
        </pc:sldMkLst>
        <pc:spChg chg="mod">
          <ac:chgData name="Xiaofang Zhou" userId="ec248f220eec43c5" providerId="LiveId" clId="{B80368E3-56A2-F745-A667-E4790A00522A}" dt="2019-02-28T00:43:07.112" v="1089" actId="20577"/>
          <ac:spMkLst>
            <pc:docMk/>
            <pc:sldMk cId="0" sldId="642"/>
            <ac:spMk id="26627" creationId="{00000000-0000-0000-0000-000000000000}"/>
          </ac:spMkLst>
        </pc:spChg>
      </pc:sldChg>
      <pc:sldChg chg="modSp">
        <pc:chgData name="Xiaofang Zhou" userId="ec248f220eec43c5" providerId="LiveId" clId="{B80368E3-56A2-F745-A667-E4790A00522A}" dt="2019-02-27T23:14:55.438" v="424" actId="5793"/>
        <pc:sldMkLst>
          <pc:docMk/>
          <pc:sldMk cId="0" sldId="645"/>
        </pc:sldMkLst>
        <pc:spChg chg="mod">
          <ac:chgData name="Xiaofang Zhou" userId="ec248f220eec43c5" providerId="LiveId" clId="{B80368E3-56A2-F745-A667-E4790A00522A}" dt="2019-02-27T23:12:14.754" v="371" actId="20577"/>
          <ac:spMkLst>
            <pc:docMk/>
            <pc:sldMk cId="0" sldId="645"/>
            <ac:spMk id="26626" creationId="{00000000-0000-0000-0000-000000000000}"/>
          </ac:spMkLst>
        </pc:spChg>
        <pc:spChg chg="mod">
          <ac:chgData name="Xiaofang Zhou" userId="ec248f220eec43c5" providerId="LiveId" clId="{B80368E3-56A2-F745-A667-E4790A00522A}" dt="2019-02-27T23:14:55.438" v="424" actId="5793"/>
          <ac:spMkLst>
            <pc:docMk/>
            <pc:sldMk cId="0" sldId="645"/>
            <ac:spMk id="26627" creationId="{00000000-0000-0000-0000-000000000000}"/>
          </ac:spMkLst>
        </pc:spChg>
        <pc:graphicFrameChg chg="mod">
          <ac:chgData name="Xiaofang Zhou" userId="ec248f220eec43c5" providerId="LiveId" clId="{B80368E3-56A2-F745-A667-E4790A00522A}" dt="2019-02-27T23:14:31.296" v="419" actId="1076"/>
          <ac:graphicFrameMkLst>
            <pc:docMk/>
            <pc:sldMk cId="0" sldId="645"/>
            <ac:graphicFrameMk id="2" creationId="{00000000-0000-0000-0000-000000000000}"/>
          </ac:graphicFrameMkLst>
        </pc:graphicFrameChg>
      </pc:sldChg>
      <pc:sldChg chg="modSp">
        <pc:chgData name="Xiaofang Zhou" userId="ec248f220eec43c5" providerId="LiveId" clId="{B80368E3-56A2-F745-A667-E4790A00522A}" dt="2019-02-28T00:48:06.607" v="1295" actId="20577"/>
        <pc:sldMkLst>
          <pc:docMk/>
          <pc:sldMk cId="893146431" sldId="646"/>
        </pc:sldMkLst>
        <pc:spChg chg="mod">
          <ac:chgData name="Xiaofang Zhou" userId="ec248f220eec43c5" providerId="LiveId" clId="{B80368E3-56A2-F745-A667-E4790A00522A}" dt="2019-02-28T00:48:06.607" v="1295" actId="20577"/>
          <ac:spMkLst>
            <pc:docMk/>
            <pc:sldMk cId="893146431" sldId="646"/>
            <ac:spMk id="459779" creationId="{00000000-0000-0000-0000-000000000000}"/>
          </ac:spMkLst>
        </pc:spChg>
      </pc:sldChg>
      <pc:sldChg chg="modSp">
        <pc:chgData name="Xiaofang Zhou" userId="ec248f220eec43c5" providerId="LiveId" clId="{B80368E3-56A2-F745-A667-E4790A00522A}" dt="2019-02-28T00:45:58.865" v="1208" actId="113"/>
        <pc:sldMkLst>
          <pc:docMk/>
          <pc:sldMk cId="1897244617" sldId="648"/>
        </pc:sldMkLst>
        <pc:spChg chg="mod">
          <ac:chgData name="Xiaofang Zhou" userId="ec248f220eec43c5" providerId="LiveId" clId="{B80368E3-56A2-F745-A667-E4790A00522A}" dt="2019-02-28T00:45:58.865" v="1208" actId="113"/>
          <ac:spMkLst>
            <pc:docMk/>
            <pc:sldMk cId="1897244617" sldId="648"/>
            <ac:spMk id="3" creationId="{00000000-0000-0000-0000-000000000000}"/>
          </ac:spMkLst>
        </pc:spChg>
      </pc:sldChg>
      <pc:sldChg chg="modSp">
        <pc:chgData name="Xiaofang Zhou" userId="ec248f220eec43c5" providerId="LiveId" clId="{B80368E3-56A2-F745-A667-E4790A00522A}" dt="2019-02-28T00:56:11.871" v="1581" actId="20577"/>
        <pc:sldMkLst>
          <pc:docMk/>
          <pc:sldMk cId="2180446098" sldId="652"/>
        </pc:sldMkLst>
        <pc:spChg chg="mod">
          <ac:chgData name="Xiaofang Zhou" userId="ec248f220eec43c5" providerId="LiveId" clId="{B80368E3-56A2-F745-A667-E4790A00522A}" dt="2019-02-28T00:56:11.871" v="1581" actId="20577"/>
          <ac:spMkLst>
            <pc:docMk/>
            <pc:sldMk cId="2180446098" sldId="652"/>
            <ac:spMk id="2" creationId="{00000000-0000-0000-0000-000000000000}"/>
          </ac:spMkLst>
        </pc:spChg>
      </pc:sldChg>
      <pc:sldChg chg="modSp ord modNotesTx">
        <pc:chgData name="Xiaofang Zhou" userId="ec248f220eec43c5" providerId="LiveId" clId="{B80368E3-56A2-F745-A667-E4790A00522A}" dt="2019-02-28T00:09:23.540" v="1073" actId="20577"/>
        <pc:sldMkLst>
          <pc:docMk/>
          <pc:sldMk cId="369528398" sldId="654"/>
        </pc:sldMkLst>
        <pc:spChg chg="mod">
          <ac:chgData name="Xiaofang Zhou" userId="ec248f220eec43c5" providerId="LiveId" clId="{B80368E3-56A2-F745-A667-E4790A00522A}" dt="2019-02-28T00:08:31.530" v="908" actId="313"/>
          <ac:spMkLst>
            <pc:docMk/>
            <pc:sldMk cId="369528398" sldId="654"/>
            <ac:spMk id="3" creationId="{00000000-0000-0000-0000-000000000000}"/>
          </ac:spMkLst>
        </pc:spChg>
      </pc:sldChg>
      <pc:sldChg chg="delSp modSp modNotesTx">
        <pc:chgData name="Xiaofang Zhou" userId="ec248f220eec43c5" providerId="LiveId" clId="{B80368E3-56A2-F745-A667-E4790A00522A}" dt="2019-02-28T00:00:06.806" v="755" actId="20577"/>
        <pc:sldMkLst>
          <pc:docMk/>
          <pc:sldMk cId="964184718" sldId="655"/>
        </pc:sldMkLst>
        <pc:spChg chg="mod">
          <ac:chgData name="Xiaofang Zhou" userId="ec248f220eec43c5" providerId="LiveId" clId="{B80368E3-56A2-F745-A667-E4790A00522A}" dt="2019-02-28T00:00:06.806" v="755" actId="20577"/>
          <ac:spMkLst>
            <pc:docMk/>
            <pc:sldMk cId="964184718" sldId="655"/>
            <ac:spMk id="3" creationId="{00000000-0000-0000-0000-000000000000}"/>
          </ac:spMkLst>
        </pc:spChg>
        <pc:picChg chg="del">
          <ac:chgData name="Xiaofang Zhou" userId="ec248f220eec43c5" providerId="LiveId" clId="{B80368E3-56A2-F745-A667-E4790A00522A}" dt="2019-02-27T23:57:08.578" v="485" actId="478"/>
          <ac:picMkLst>
            <pc:docMk/>
            <pc:sldMk cId="964184718" sldId="655"/>
            <ac:picMk id="6" creationId="{00000000-0000-0000-0000-000000000000}"/>
          </ac:picMkLst>
        </pc:picChg>
      </pc:sldChg>
      <pc:sldChg chg="modSp modNotesTx">
        <pc:chgData name="Xiaofang Zhou" userId="ec248f220eec43c5" providerId="LiveId" clId="{B80368E3-56A2-F745-A667-E4790A00522A}" dt="2019-02-28T00:03:46.974" v="855" actId="5793"/>
        <pc:sldMkLst>
          <pc:docMk/>
          <pc:sldMk cId="270431729" sldId="656"/>
        </pc:sldMkLst>
        <pc:spChg chg="mod">
          <ac:chgData name="Xiaofang Zhou" userId="ec248f220eec43c5" providerId="LiveId" clId="{B80368E3-56A2-F745-A667-E4790A00522A}" dt="2019-02-28T00:00:39.545" v="773" actId="20577"/>
          <ac:spMkLst>
            <pc:docMk/>
            <pc:sldMk cId="270431729" sldId="656"/>
            <ac:spMk id="3" creationId="{00000000-0000-0000-0000-000000000000}"/>
          </ac:spMkLst>
        </pc:spChg>
      </pc:sldChg>
      <pc:sldChg chg="modSp">
        <pc:chgData name="Xiaofang Zhou" userId="ec248f220eec43c5" providerId="LiveId" clId="{B80368E3-56A2-F745-A667-E4790A00522A}" dt="2019-02-28T00:55:35.352" v="1571" actId="20577"/>
        <pc:sldMkLst>
          <pc:docMk/>
          <pc:sldMk cId="1440872088" sldId="657"/>
        </pc:sldMkLst>
        <pc:spChg chg="mod">
          <ac:chgData name="Xiaofang Zhou" userId="ec248f220eec43c5" providerId="LiveId" clId="{B80368E3-56A2-F745-A667-E4790A00522A}" dt="2019-02-28T00:55:35.352" v="1571" actId="20577"/>
          <ac:spMkLst>
            <pc:docMk/>
            <pc:sldMk cId="1440872088" sldId="657"/>
            <ac:spMk id="3" creationId="{00000000-0000-0000-0000-000000000000}"/>
          </ac:spMkLst>
        </pc:spChg>
      </pc:sldChg>
      <pc:sldChg chg="delSp modSp add">
        <pc:chgData name="Xiaofang Zhou" userId="ec248f220eec43c5" providerId="LiveId" clId="{B80368E3-56A2-F745-A667-E4790A00522A}" dt="2019-02-28T01:01:49.212" v="1914" actId="20577"/>
        <pc:sldMkLst>
          <pc:docMk/>
          <pc:sldMk cId="611215960" sldId="658"/>
        </pc:sldMkLst>
        <pc:spChg chg="mod">
          <ac:chgData name="Xiaofang Zhou" userId="ec248f220eec43c5" providerId="LiveId" clId="{B80368E3-56A2-F745-A667-E4790A00522A}" dt="2019-02-28T00:56:20.935" v="1608" actId="20577"/>
          <ac:spMkLst>
            <pc:docMk/>
            <pc:sldMk cId="611215960" sldId="658"/>
            <ac:spMk id="2" creationId="{0A714D11-B60A-5E4C-A277-7E61CD9990B1}"/>
          </ac:spMkLst>
        </pc:spChg>
        <pc:spChg chg="mod">
          <ac:chgData name="Xiaofang Zhou" userId="ec248f220eec43c5" providerId="LiveId" clId="{B80368E3-56A2-F745-A667-E4790A00522A}" dt="2019-02-28T01:01:49.212" v="1914" actId="20577"/>
          <ac:spMkLst>
            <pc:docMk/>
            <pc:sldMk cId="611215960" sldId="658"/>
            <ac:spMk id="3" creationId="{CA969368-0C35-D042-86CC-BC8842ED3ABC}"/>
          </ac:spMkLst>
        </pc:spChg>
        <pc:spChg chg="del">
          <ac:chgData name="Xiaofang Zhou" userId="ec248f220eec43c5" providerId="LiveId" clId="{B80368E3-56A2-F745-A667-E4790A00522A}" dt="2019-02-28T00:56:26.467" v="1609" actId="478"/>
          <ac:spMkLst>
            <pc:docMk/>
            <pc:sldMk cId="611215960" sldId="658"/>
            <ac:spMk id="4" creationId="{B53A57FC-96C1-6B44-A74D-328CB4EC2545}"/>
          </ac:spMkLst>
        </pc:spChg>
      </pc:sldChg>
      <pc:sldChg chg="add del">
        <pc:chgData name="Xiaofang Zhou" userId="ec248f220eec43c5" providerId="LiveId" clId="{B80368E3-56A2-F745-A667-E4790A00522A}" dt="2019-02-28T00:44:20.765" v="1091" actId="2696"/>
        <pc:sldMkLst>
          <pc:docMk/>
          <pc:sldMk cId="1239223849" sldId="658"/>
        </pc:sldMkLst>
      </pc:sldChg>
    </pc:docChg>
  </pc:docChgLst>
  <pc:docChgLst>
    <pc:chgData name="Xiaofang Zhou" userId="ec248f220eec43c5" providerId="LiveId" clId="{3E72DE8C-0356-764B-BADF-FCE1C64F76E3}"/>
    <pc:docChg chg="custSel modSld modMainMaster">
      <pc:chgData name="Xiaofang Zhou" userId="ec248f220eec43c5" providerId="LiveId" clId="{3E72DE8C-0356-764B-BADF-FCE1C64F76E3}" dt="2019-02-07T10:44:14.260" v="255" actId="114"/>
      <pc:docMkLst>
        <pc:docMk/>
      </pc:docMkLst>
      <pc:sldChg chg="delSp">
        <pc:chgData name="Xiaofang Zhou" userId="ec248f220eec43c5" providerId="LiveId" clId="{3E72DE8C-0356-764B-BADF-FCE1C64F76E3}" dt="2019-02-07T10:34:21.567" v="34" actId="478"/>
        <pc:sldMkLst>
          <pc:docMk/>
          <pc:sldMk cId="0" sldId="342"/>
        </pc:sldMkLst>
        <pc:spChg chg="del">
          <ac:chgData name="Xiaofang Zhou" userId="ec248f220eec43c5" providerId="LiveId" clId="{3E72DE8C-0356-764B-BADF-FCE1C64F76E3}" dt="2019-02-07T10:34:21.567" v="34" actId="478"/>
          <ac:spMkLst>
            <pc:docMk/>
            <pc:sldMk cId="0" sldId="342"/>
            <ac:spMk id="6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3:45.429" v="24" actId="478"/>
        <pc:sldMkLst>
          <pc:docMk/>
          <pc:sldMk cId="4000463220" sldId="491"/>
        </pc:sldMkLst>
        <pc:spChg chg="del">
          <ac:chgData name="Xiaofang Zhou" userId="ec248f220eec43c5" providerId="LiveId" clId="{3E72DE8C-0356-764B-BADF-FCE1C64F76E3}" dt="2019-02-07T10:33:45.429" v="24" actId="478"/>
          <ac:spMkLst>
            <pc:docMk/>
            <pc:sldMk cId="4000463220" sldId="491"/>
            <ac:spMk id="6" creationId="{00000000-0000-0000-0000-000000000000}"/>
          </ac:spMkLst>
        </pc:spChg>
      </pc:sldChg>
      <pc:sldChg chg="addSp delSp modSp">
        <pc:chgData name="Xiaofang Zhou" userId="ec248f220eec43c5" providerId="LiveId" clId="{3E72DE8C-0356-764B-BADF-FCE1C64F76E3}" dt="2019-02-07T10:34:31.356" v="38" actId="478"/>
        <pc:sldMkLst>
          <pc:docMk/>
          <pc:sldMk cId="2850801881" sldId="494"/>
        </pc:sldMkLst>
        <pc:spChg chg="add del mod">
          <ac:chgData name="Xiaofang Zhou" userId="ec248f220eec43c5" providerId="LiveId" clId="{3E72DE8C-0356-764B-BADF-FCE1C64F76E3}" dt="2019-02-07T10:23:36.299" v="6"/>
          <ac:spMkLst>
            <pc:docMk/>
            <pc:sldMk cId="2850801881" sldId="494"/>
            <ac:spMk id="2" creationId="{9B24EC4D-9CE3-4347-8FAB-61EDBEF8D618}"/>
          </ac:spMkLst>
        </pc:spChg>
        <pc:spChg chg="add mod">
          <ac:chgData name="Xiaofang Zhou" userId="ec248f220eec43c5" providerId="LiveId" clId="{3E72DE8C-0356-764B-BADF-FCE1C64F76E3}" dt="2019-02-07T10:23:36.299" v="6"/>
          <ac:spMkLst>
            <pc:docMk/>
            <pc:sldMk cId="2850801881" sldId="494"/>
            <ac:spMk id="3" creationId="{A103EF98-9271-A442-AF28-934459AD1BBB}"/>
          </ac:spMkLst>
        </pc:spChg>
        <pc:spChg chg="del">
          <ac:chgData name="Xiaofang Zhou" userId="ec248f220eec43c5" providerId="LiveId" clId="{3E72DE8C-0356-764B-BADF-FCE1C64F76E3}" dt="2019-02-07T10:34:31.356" v="38" actId="478"/>
          <ac:spMkLst>
            <pc:docMk/>
            <pc:sldMk cId="2850801881" sldId="494"/>
            <ac:spMk id="6" creationId="{00000000-0000-0000-0000-000000000000}"/>
          </ac:spMkLst>
        </pc:spChg>
      </pc:sldChg>
      <pc:sldChg chg="modSp">
        <pc:chgData name="Xiaofang Zhou" userId="ec248f220eec43c5" providerId="LiveId" clId="{3E72DE8C-0356-764B-BADF-FCE1C64F76E3}" dt="2019-02-07T10:27:23.029" v="13" actId="255"/>
        <pc:sldMkLst>
          <pc:docMk/>
          <pc:sldMk cId="0" sldId="633"/>
        </pc:sldMkLst>
        <pc:spChg chg="mod">
          <ac:chgData name="Xiaofang Zhou" userId="ec248f220eec43c5" providerId="LiveId" clId="{3E72DE8C-0356-764B-BADF-FCE1C64F76E3}" dt="2019-02-07T10:27:23.029" v="13" actId="255"/>
          <ac:spMkLst>
            <pc:docMk/>
            <pc:sldMk cId="0" sldId="633"/>
            <ac:spMk id="6" creationId="{00000000-0000-0000-0000-000000000000}"/>
          </ac:spMkLst>
        </pc:spChg>
        <pc:spChg chg="mod">
          <ac:chgData name="Xiaofang Zhou" userId="ec248f220eec43c5" providerId="LiveId" clId="{3E72DE8C-0356-764B-BADF-FCE1C64F76E3}" dt="2019-02-07T10:25:49.198" v="11" actId="14100"/>
          <ac:spMkLst>
            <pc:docMk/>
            <pc:sldMk cId="0" sldId="633"/>
            <ac:spMk id="7" creationId="{00000000-0000-0000-0000-000000000000}"/>
          </ac:spMkLst>
        </pc:spChg>
      </pc:sldChg>
      <pc:sldChg chg="addSp delSp modSp">
        <pc:chgData name="Xiaofang Zhou" userId="ec248f220eec43c5" providerId="LiveId" clId="{3E72DE8C-0356-764B-BADF-FCE1C64F76E3}" dt="2019-02-07T10:33:18.326" v="16" actId="478"/>
        <pc:sldMkLst>
          <pc:docMk/>
          <pc:sldMk cId="0" sldId="634"/>
        </pc:sldMkLst>
        <pc:spChg chg="add del mod">
          <ac:chgData name="Xiaofang Zhou" userId="ec248f220eec43c5" providerId="LiveId" clId="{3E72DE8C-0356-764B-BADF-FCE1C64F76E3}" dt="2019-02-07T10:32:48.703" v="14"/>
          <ac:spMkLst>
            <pc:docMk/>
            <pc:sldMk cId="0" sldId="634"/>
            <ac:spMk id="2" creationId="{03483E39-0917-6C48-901F-83C05359432C}"/>
          </ac:spMkLst>
        </pc:spChg>
        <pc:spChg chg="add del mod">
          <ac:chgData name="Xiaofang Zhou" userId="ec248f220eec43c5" providerId="LiveId" clId="{3E72DE8C-0356-764B-BADF-FCE1C64F76E3}" dt="2019-02-07T10:32:48.703" v="14"/>
          <ac:spMkLst>
            <pc:docMk/>
            <pc:sldMk cId="0" sldId="634"/>
            <ac:spMk id="3" creationId="{4581BA13-EBCE-9344-A302-B126A7C702F8}"/>
          </ac:spMkLst>
        </pc:spChg>
        <pc:spChg chg="add del mod">
          <ac:chgData name="Xiaofang Zhou" userId="ec248f220eec43c5" providerId="LiveId" clId="{3E72DE8C-0356-764B-BADF-FCE1C64F76E3}" dt="2019-02-07T10:32:48.703" v="14"/>
          <ac:spMkLst>
            <pc:docMk/>
            <pc:sldMk cId="0" sldId="634"/>
            <ac:spMk id="4" creationId="{FD1373EA-0ADA-C247-8423-0B64F5BF96B0}"/>
          </ac:spMkLst>
        </pc:spChg>
        <pc:spChg chg="add del mod">
          <ac:chgData name="Xiaofang Zhou" userId="ec248f220eec43c5" providerId="LiveId" clId="{3E72DE8C-0356-764B-BADF-FCE1C64F76E3}" dt="2019-02-07T10:32:48.703" v="14"/>
          <ac:spMkLst>
            <pc:docMk/>
            <pc:sldMk cId="0" sldId="634"/>
            <ac:spMk id="5" creationId="{8E949E70-7155-3D40-BCC5-DFD30A81F737}"/>
          </ac:spMkLst>
        </pc:spChg>
        <pc:spChg chg="add del mod">
          <ac:chgData name="Xiaofang Zhou" userId="ec248f220eec43c5" providerId="LiveId" clId="{3E72DE8C-0356-764B-BADF-FCE1C64F76E3}" dt="2019-02-07T10:32:50.412" v="15"/>
          <ac:spMkLst>
            <pc:docMk/>
            <pc:sldMk cId="0" sldId="634"/>
            <ac:spMk id="6" creationId="{82B97CE1-9F38-FB49-B863-3BF47EBFEAC8}"/>
          </ac:spMkLst>
        </pc:spChg>
        <pc:spChg chg="del">
          <ac:chgData name="Xiaofang Zhou" userId="ec248f220eec43c5" providerId="LiveId" clId="{3E72DE8C-0356-764B-BADF-FCE1C64F76E3}" dt="2019-02-07T10:33:18.326" v="16" actId="478"/>
          <ac:spMkLst>
            <pc:docMk/>
            <pc:sldMk cId="0" sldId="634"/>
            <ac:spMk id="7" creationId="{00000000-0000-0000-0000-000000000000}"/>
          </ac:spMkLst>
        </pc:spChg>
        <pc:spChg chg="add del mod">
          <ac:chgData name="Xiaofang Zhou" userId="ec248f220eec43c5" providerId="LiveId" clId="{3E72DE8C-0356-764B-BADF-FCE1C64F76E3}" dt="2019-02-07T10:32:50.412" v="15"/>
          <ac:spMkLst>
            <pc:docMk/>
            <pc:sldMk cId="0" sldId="634"/>
            <ac:spMk id="10" creationId="{BC4095F5-386A-7D4B-814E-9EDC63906997}"/>
          </ac:spMkLst>
        </pc:spChg>
        <pc:spChg chg="add del mod">
          <ac:chgData name="Xiaofang Zhou" userId="ec248f220eec43c5" providerId="LiveId" clId="{3E72DE8C-0356-764B-BADF-FCE1C64F76E3}" dt="2019-02-07T10:32:50.412" v="15"/>
          <ac:spMkLst>
            <pc:docMk/>
            <pc:sldMk cId="0" sldId="634"/>
            <ac:spMk id="11" creationId="{085D670B-5F9F-DE49-AAAC-83707AA2901E}"/>
          </ac:spMkLst>
        </pc:spChg>
        <pc:spChg chg="add del mod">
          <ac:chgData name="Xiaofang Zhou" userId="ec248f220eec43c5" providerId="LiveId" clId="{3E72DE8C-0356-764B-BADF-FCE1C64F76E3}" dt="2019-02-07T10:32:50.412" v="15"/>
          <ac:spMkLst>
            <pc:docMk/>
            <pc:sldMk cId="0" sldId="634"/>
            <ac:spMk id="12" creationId="{C3052C72-47EE-2C4A-80AF-C4D8E850BBE7}"/>
          </ac:spMkLst>
        </pc:spChg>
      </pc:sldChg>
      <pc:sldChg chg="delSp">
        <pc:chgData name="Xiaofang Zhou" userId="ec248f220eec43c5" providerId="LiveId" clId="{3E72DE8C-0356-764B-BADF-FCE1C64F76E3}" dt="2019-02-07T10:34:18.445" v="33" actId="478"/>
        <pc:sldMkLst>
          <pc:docMk/>
          <pc:sldMk cId="1663268417" sldId="636"/>
        </pc:sldMkLst>
        <pc:spChg chg="del">
          <ac:chgData name="Xiaofang Zhou" userId="ec248f220eec43c5" providerId="LiveId" clId="{3E72DE8C-0356-764B-BADF-FCE1C64F76E3}" dt="2019-02-07T10:34:18.445" v="33" actId="478"/>
          <ac:spMkLst>
            <pc:docMk/>
            <pc:sldMk cId="1663268417" sldId="636"/>
            <ac:spMk id="6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4:44.949" v="42" actId="478"/>
        <pc:sldMkLst>
          <pc:docMk/>
          <pc:sldMk cId="0" sldId="637"/>
        </pc:sldMkLst>
        <pc:spChg chg="del">
          <ac:chgData name="Xiaofang Zhou" userId="ec248f220eec43c5" providerId="LiveId" clId="{3E72DE8C-0356-764B-BADF-FCE1C64F76E3}" dt="2019-02-07T10:34:44.949" v="42" actId="478"/>
          <ac:spMkLst>
            <pc:docMk/>
            <pc:sldMk cId="0" sldId="637"/>
            <ac:spMk id="6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4:34.618" v="39" actId="478"/>
        <pc:sldMkLst>
          <pc:docMk/>
          <pc:sldMk cId="2805045115" sldId="638"/>
        </pc:sldMkLst>
        <pc:spChg chg="del">
          <ac:chgData name="Xiaofang Zhou" userId="ec248f220eec43c5" providerId="LiveId" clId="{3E72DE8C-0356-764B-BADF-FCE1C64F76E3}" dt="2019-02-07T10:34:34.618" v="39" actId="478"/>
          <ac:spMkLst>
            <pc:docMk/>
            <pc:sldMk cId="2805045115" sldId="638"/>
            <ac:spMk id="6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3:52.586" v="26" actId="478"/>
        <pc:sldMkLst>
          <pc:docMk/>
          <pc:sldMk cId="850185200" sldId="639"/>
        </pc:sldMkLst>
        <pc:spChg chg="del">
          <ac:chgData name="Xiaofang Zhou" userId="ec248f220eec43c5" providerId="LiveId" clId="{3E72DE8C-0356-764B-BADF-FCE1C64F76E3}" dt="2019-02-07T10:33:52.586" v="26" actId="478"/>
          <ac:spMkLst>
            <pc:docMk/>
            <pc:sldMk cId="850185200" sldId="639"/>
            <ac:spMk id="6" creationId="{00000000-0000-0000-0000-000000000000}"/>
          </ac:spMkLst>
        </pc:spChg>
      </pc:sldChg>
      <pc:sldChg chg="addSp delSp modSp">
        <pc:chgData name="Xiaofang Zhou" userId="ec248f220eec43c5" providerId="LiveId" clId="{3E72DE8C-0356-764B-BADF-FCE1C64F76E3}" dt="2019-02-07T10:44:14.260" v="255" actId="114"/>
        <pc:sldMkLst>
          <pc:docMk/>
          <pc:sldMk cId="1574702476" sldId="640"/>
        </pc:sldMkLst>
        <pc:spChg chg="add del mod">
          <ac:chgData name="Xiaofang Zhou" userId="ec248f220eec43c5" providerId="LiveId" clId="{3E72DE8C-0356-764B-BADF-FCE1C64F76E3}" dt="2019-02-07T10:23:36.299" v="6"/>
          <ac:spMkLst>
            <pc:docMk/>
            <pc:sldMk cId="1574702476" sldId="640"/>
            <ac:spMk id="3" creationId="{69BD7211-A5AE-A24B-8E30-B7E2C8995229}"/>
          </ac:spMkLst>
        </pc:spChg>
        <pc:spChg chg="add mod">
          <ac:chgData name="Xiaofang Zhou" userId="ec248f220eec43c5" providerId="LiveId" clId="{3E72DE8C-0356-764B-BADF-FCE1C64F76E3}" dt="2019-02-07T10:23:36.299" v="6"/>
          <ac:spMkLst>
            <pc:docMk/>
            <pc:sldMk cId="1574702476" sldId="640"/>
            <ac:spMk id="4" creationId="{FA334818-6BA0-4E44-A9E4-10B9A9376B42}"/>
          </ac:spMkLst>
        </pc:spChg>
        <pc:spChg chg="del">
          <ac:chgData name="Xiaofang Zhou" userId="ec248f220eec43c5" providerId="LiveId" clId="{3E72DE8C-0356-764B-BADF-FCE1C64F76E3}" dt="2019-02-07T10:34:42.240" v="41" actId="478"/>
          <ac:spMkLst>
            <pc:docMk/>
            <pc:sldMk cId="1574702476" sldId="640"/>
            <ac:spMk id="6" creationId="{00000000-0000-0000-0000-000000000000}"/>
          </ac:spMkLst>
        </pc:spChg>
        <pc:graphicFrameChg chg="mod modGraphic">
          <ac:chgData name="Xiaofang Zhou" userId="ec248f220eec43c5" providerId="LiveId" clId="{3E72DE8C-0356-764B-BADF-FCE1C64F76E3}" dt="2019-02-07T10:44:14.260" v="255" actId="114"/>
          <ac:graphicFrameMkLst>
            <pc:docMk/>
            <pc:sldMk cId="1574702476" sldId="640"/>
            <ac:graphicFrameMk id="2" creationId="{00000000-0000-0000-0000-000000000000}"/>
          </ac:graphicFrameMkLst>
        </pc:graphicFrameChg>
      </pc:sldChg>
      <pc:sldChg chg="addSp delSp modSp">
        <pc:chgData name="Xiaofang Zhou" userId="ec248f220eec43c5" providerId="LiveId" clId="{3E72DE8C-0356-764B-BADF-FCE1C64F76E3}" dt="2019-02-07T10:33:25.973" v="19" actId="478"/>
        <pc:sldMkLst>
          <pc:docMk/>
          <pc:sldMk cId="0" sldId="641"/>
        </pc:sldMkLst>
        <pc:spChg chg="add del mod">
          <ac:chgData name="Xiaofang Zhou" userId="ec248f220eec43c5" providerId="LiveId" clId="{3E72DE8C-0356-764B-BADF-FCE1C64F76E3}" dt="2019-02-07T10:23:36.299" v="6"/>
          <ac:spMkLst>
            <pc:docMk/>
            <pc:sldMk cId="0" sldId="641"/>
            <ac:spMk id="2" creationId="{B6966C52-A1BF-084B-8A3D-F75D95EF4B0C}"/>
          </ac:spMkLst>
        </pc:spChg>
        <pc:spChg chg="add mod">
          <ac:chgData name="Xiaofang Zhou" userId="ec248f220eec43c5" providerId="LiveId" clId="{3E72DE8C-0356-764B-BADF-FCE1C64F76E3}" dt="2019-02-07T10:23:36.299" v="6"/>
          <ac:spMkLst>
            <pc:docMk/>
            <pc:sldMk cId="0" sldId="641"/>
            <ac:spMk id="3" creationId="{988E0F41-A6B9-5948-9BD4-AE604C441BA8}"/>
          </ac:spMkLst>
        </pc:spChg>
        <pc:spChg chg="del">
          <ac:chgData name="Xiaofang Zhou" userId="ec248f220eec43c5" providerId="LiveId" clId="{3E72DE8C-0356-764B-BADF-FCE1C64F76E3}" dt="2019-02-07T10:33:25.973" v="19" actId="478"/>
          <ac:spMkLst>
            <pc:docMk/>
            <pc:sldMk cId="0" sldId="641"/>
            <ac:spMk id="7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3:42.044" v="23" actId="478"/>
        <pc:sldMkLst>
          <pc:docMk/>
          <pc:sldMk cId="0" sldId="642"/>
        </pc:sldMkLst>
        <pc:spChg chg="del">
          <ac:chgData name="Xiaofang Zhou" userId="ec248f220eec43c5" providerId="LiveId" clId="{3E72DE8C-0356-764B-BADF-FCE1C64F76E3}" dt="2019-02-07T10:33:42.044" v="23" actId="478"/>
          <ac:spMkLst>
            <pc:docMk/>
            <pc:sldMk cId="0" sldId="642"/>
            <ac:spMk id="7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3:33.328" v="20" actId="478"/>
        <pc:sldMkLst>
          <pc:docMk/>
          <pc:sldMk cId="0" sldId="645"/>
        </pc:sldMkLst>
        <pc:spChg chg="del">
          <ac:chgData name="Xiaofang Zhou" userId="ec248f220eec43c5" providerId="LiveId" clId="{3E72DE8C-0356-764B-BADF-FCE1C64F76E3}" dt="2019-02-07T10:33:33.328" v="20" actId="478"/>
          <ac:spMkLst>
            <pc:docMk/>
            <pc:sldMk cId="0" sldId="645"/>
            <ac:spMk id="7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4:15.063" v="32" actId="478"/>
        <pc:sldMkLst>
          <pc:docMk/>
          <pc:sldMk cId="893146431" sldId="646"/>
        </pc:sldMkLst>
        <pc:spChg chg="del">
          <ac:chgData name="Xiaofang Zhou" userId="ec248f220eec43c5" providerId="LiveId" clId="{3E72DE8C-0356-764B-BADF-FCE1C64F76E3}" dt="2019-02-07T10:34:15.063" v="32" actId="478"/>
          <ac:spMkLst>
            <pc:docMk/>
            <pc:sldMk cId="893146431" sldId="646"/>
            <ac:spMk id="6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3:48.848" v="25" actId="478"/>
        <pc:sldMkLst>
          <pc:docMk/>
          <pc:sldMk cId="1897244617" sldId="648"/>
        </pc:sldMkLst>
        <pc:spChg chg="del">
          <ac:chgData name="Xiaofang Zhou" userId="ec248f220eec43c5" providerId="LiveId" clId="{3E72DE8C-0356-764B-BADF-FCE1C64F76E3}" dt="2019-02-07T10:33:48.848" v="25" actId="478"/>
          <ac:spMkLst>
            <pc:docMk/>
            <pc:sldMk cId="1897244617" sldId="648"/>
            <ac:spMk id="6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4:11.488" v="31" actId="478"/>
        <pc:sldMkLst>
          <pc:docMk/>
          <pc:sldMk cId="2588021207" sldId="650"/>
        </pc:sldMkLst>
        <pc:spChg chg="del">
          <ac:chgData name="Xiaofang Zhou" userId="ec248f220eec43c5" providerId="LiveId" clId="{3E72DE8C-0356-764B-BADF-FCE1C64F76E3}" dt="2019-02-07T10:34:11.488" v="31" actId="478"/>
          <ac:spMkLst>
            <pc:docMk/>
            <pc:sldMk cId="2588021207" sldId="650"/>
            <ac:spMk id="6" creationId="{00000000-0000-0000-0000-000000000000}"/>
          </ac:spMkLst>
        </pc:spChg>
      </pc:sldChg>
      <pc:sldChg chg="delSp modSp">
        <pc:chgData name="Xiaofang Zhou" userId="ec248f220eec43c5" providerId="LiveId" clId="{3E72DE8C-0356-764B-BADF-FCE1C64F76E3}" dt="2019-02-07T10:33:58.884" v="30" actId="478"/>
        <pc:sldMkLst>
          <pc:docMk/>
          <pc:sldMk cId="3508369486" sldId="651"/>
        </pc:sldMkLst>
        <pc:spChg chg="del mod">
          <ac:chgData name="Xiaofang Zhou" userId="ec248f220eec43c5" providerId="LiveId" clId="{3E72DE8C-0356-764B-BADF-FCE1C64F76E3}" dt="2019-02-07T10:33:58.884" v="30" actId="478"/>
          <ac:spMkLst>
            <pc:docMk/>
            <pc:sldMk cId="3508369486" sldId="651"/>
            <ac:spMk id="6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4:37.090" v="40" actId="478"/>
        <pc:sldMkLst>
          <pc:docMk/>
          <pc:sldMk cId="2180446098" sldId="652"/>
        </pc:sldMkLst>
        <pc:spChg chg="del">
          <ac:chgData name="Xiaofang Zhou" userId="ec248f220eec43c5" providerId="LiveId" clId="{3E72DE8C-0356-764B-BADF-FCE1C64F76E3}" dt="2019-02-07T10:34:37.090" v="40" actId="478"/>
          <ac:spMkLst>
            <pc:docMk/>
            <pc:sldMk cId="2180446098" sldId="652"/>
            <ac:spMk id="4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4:48.385" v="43" actId="478"/>
        <pc:sldMkLst>
          <pc:docMk/>
          <pc:sldMk cId="1711196106" sldId="653"/>
        </pc:sldMkLst>
        <pc:spChg chg="del">
          <ac:chgData name="Xiaofang Zhou" userId="ec248f220eec43c5" providerId="LiveId" clId="{3E72DE8C-0356-764B-BADF-FCE1C64F76E3}" dt="2019-02-07T10:34:48.385" v="43" actId="478"/>
          <ac:spMkLst>
            <pc:docMk/>
            <pc:sldMk cId="1711196106" sldId="653"/>
            <ac:spMk id="4" creationId="{00000000-0000-0000-0000-000000000000}"/>
          </ac:spMkLst>
        </pc:spChg>
      </pc:sldChg>
      <pc:sldChg chg="delSp modSp">
        <pc:chgData name="Xiaofang Zhou" userId="ec248f220eec43c5" providerId="LiveId" clId="{3E72DE8C-0356-764B-BADF-FCE1C64F76E3}" dt="2019-02-07T10:33:38.461" v="22" actId="478"/>
        <pc:sldMkLst>
          <pc:docMk/>
          <pc:sldMk cId="369528398" sldId="654"/>
        </pc:sldMkLst>
        <pc:spChg chg="del mod">
          <ac:chgData name="Xiaofang Zhou" userId="ec248f220eec43c5" providerId="LiveId" clId="{3E72DE8C-0356-764B-BADF-FCE1C64F76E3}" dt="2019-02-07T10:33:38.461" v="22" actId="478"/>
          <ac:spMkLst>
            <pc:docMk/>
            <pc:sldMk cId="369528398" sldId="654"/>
            <ac:spMk id="4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3:21.179" v="17" actId="478"/>
        <pc:sldMkLst>
          <pc:docMk/>
          <pc:sldMk cId="964184718" sldId="655"/>
        </pc:sldMkLst>
        <pc:spChg chg="del">
          <ac:chgData name="Xiaofang Zhou" userId="ec248f220eec43c5" providerId="LiveId" clId="{3E72DE8C-0356-764B-BADF-FCE1C64F76E3}" dt="2019-02-07T10:33:21.179" v="17" actId="478"/>
          <ac:spMkLst>
            <pc:docMk/>
            <pc:sldMk cId="964184718" sldId="655"/>
            <ac:spMk id="4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3:23.742" v="18" actId="478"/>
        <pc:sldMkLst>
          <pc:docMk/>
          <pc:sldMk cId="270431729" sldId="656"/>
        </pc:sldMkLst>
        <pc:spChg chg="del">
          <ac:chgData name="Xiaofang Zhou" userId="ec248f220eec43c5" providerId="LiveId" clId="{3E72DE8C-0356-764B-BADF-FCE1C64F76E3}" dt="2019-02-07T10:33:23.742" v="18" actId="478"/>
          <ac:spMkLst>
            <pc:docMk/>
            <pc:sldMk cId="270431729" sldId="656"/>
            <ac:spMk id="4" creationId="{00000000-0000-0000-0000-000000000000}"/>
          </ac:spMkLst>
        </pc:spChg>
      </pc:sldChg>
      <pc:sldChg chg="delSp">
        <pc:chgData name="Xiaofang Zhou" userId="ec248f220eec43c5" providerId="LiveId" clId="{3E72DE8C-0356-764B-BADF-FCE1C64F76E3}" dt="2019-02-07T10:34:52.611" v="44" actId="478"/>
        <pc:sldMkLst>
          <pc:docMk/>
          <pc:sldMk cId="1440872088" sldId="657"/>
        </pc:sldMkLst>
        <pc:spChg chg="del">
          <ac:chgData name="Xiaofang Zhou" userId="ec248f220eec43c5" providerId="LiveId" clId="{3E72DE8C-0356-764B-BADF-FCE1C64F76E3}" dt="2019-02-07T10:34:52.611" v="44" actId="478"/>
          <ac:spMkLst>
            <pc:docMk/>
            <pc:sldMk cId="1440872088" sldId="657"/>
            <ac:spMk id="4" creationId="{00000000-0000-0000-0000-000000000000}"/>
          </ac:spMkLst>
        </pc:spChg>
      </pc:sldChg>
      <pc:sldMasterChg chg="modSp modSldLayout">
        <pc:chgData name="Xiaofang Zhou" userId="ec248f220eec43c5" providerId="LiveId" clId="{3E72DE8C-0356-764B-BADF-FCE1C64F76E3}" dt="2019-02-07T10:22:45.823" v="4"/>
        <pc:sldMasterMkLst>
          <pc:docMk/>
          <pc:sldMasterMk cId="851424305" sldId="2147483681"/>
        </pc:sldMasterMkLst>
        <pc:spChg chg="mod">
          <ac:chgData name="Xiaofang Zhou" userId="ec248f220eec43c5" providerId="LiveId" clId="{3E72DE8C-0356-764B-BADF-FCE1C64F76E3}" dt="2019-02-07T10:22:15.712" v="0"/>
          <ac:spMkLst>
            <pc:docMk/>
            <pc:sldMasterMk cId="851424305" sldId="2147483681"/>
            <ac:spMk id="5" creationId="{00000000-0000-0000-0000-000000000000}"/>
          </ac:spMkLst>
        </pc:spChg>
        <pc:sldLayoutChg chg="modSp">
          <pc:chgData name="Xiaofang Zhou" userId="ec248f220eec43c5" providerId="LiveId" clId="{3E72DE8C-0356-764B-BADF-FCE1C64F76E3}" dt="2019-02-07T10:22:27.461" v="1"/>
          <pc:sldLayoutMkLst>
            <pc:docMk/>
            <pc:sldMasterMk cId="851424305" sldId="2147483681"/>
            <pc:sldLayoutMk cId="1899663380" sldId="2147483683"/>
          </pc:sldLayoutMkLst>
          <pc:spChg chg="mod">
            <ac:chgData name="Xiaofang Zhou" userId="ec248f220eec43c5" providerId="LiveId" clId="{3E72DE8C-0356-764B-BADF-FCE1C64F76E3}" dt="2019-02-07T10:22:27.461" v="1"/>
            <ac:spMkLst>
              <pc:docMk/>
              <pc:sldMasterMk cId="851424305" sldId="2147483681"/>
              <pc:sldLayoutMk cId="1899663380" sldId="2147483683"/>
              <ac:spMk id="5" creationId="{00000000-0000-0000-0000-000000000000}"/>
            </ac:spMkLst>
          </pc:spChg>
        </pc:sldLayoutChg>
        <pc:sldLayoutChg chg="modSp">
          <pc:chgData name="Xiaofang Zhou" userId="ec248f220eec43c5" providerId="LiveId" clId="{3E72DE8C-0356-764B-BADF-FCE1C64F76E3}" dt="2019-02-07T10:22:33.633" v="2"/>
          <pc:sldLayoutMkLst>
            <pc:docMk/>
            <pc:sldMasterMk cId="851424305" sldId="2147483681"/>
            <pc:sldLayoutMk cId="1872561454" sldId="2147483684"/>
          </pc:sldLayoutMkLst>
          <pc:spChg chg="mod">
            <ac:chgData name="Xiaofang Zhou" userId="ec248f220eec43c5" providerId="LiveId" clId="{3E72DE8C-0356-764B-BADF-FCE1C64F76E3}" dt="2019-02-07T10:22:33.633" v="2"/>
            <ac:spMkLst>
              <pc:docMk/>
              <pc:sldMasterMk cId="851424305" sldId="2147483681"/>
              <pc:sldLayoutMk cId="1872561454" sldId="2147483684"/>
              <ac:spMk id="6" creationId="{00000000-0000-0000-0000-000000000000}"/>
            </ac:spMkLst>
          </pc:spChg>
        </pc:sldLayoutChg>
        <pc:sldLayoutChg chg="modSp">
          <pc:chgData name="Xiaofang Zhou" userId="ec248f220eec43c5" providerId="LiveId" clId="{3E72DE8C-0356-764B-BADF-FCE1C64F76E3}" dt="2019-02-07T10:22:40.004" v="3"/>
          <pc:sldLayoutMkLst>
            <pc:docMk/>
            <pc:sldMasterMk cId="851424305" sldId="2147483681"/>
            <pc:sldLayoutMk cId="2504063949" sldId="2147483685"/>
          </pc:sldLayoutMkLst>
          <pc:spChg chg="mod">
            <ac:chgData name="Xiaofang Zhou" userId="ec248f220eec43c5" providerId="LiveId" clId="{3E72DE8C-0356-764B-BADF-FCE1C64F76E3}" dt="2019-02-07T10:22:40.004" v="3"/>
            <ac:spMkLst>
              <pc:docMk/>
              <pc:sldMasterMk cId="851424305" sldId="2147483681"/>
              <pc:sldLayoutMk cId="2504063949" sldId="2147483685"/>
              <ac:spMk id="8" creationId="{00000000-0000-0000-0000-000000000000}"/>
            </ac:spMkLst>
          </pc:spChg>
        </pc:sldLayoutChg>
        <pc:sldLayoutChg chg="modSp">
          <pc:chgData name="Xiaofang Zhou" userId="ec248f220eec43c5" providerId="LiveId" clId="{3E72DE8C-0356-764B-BADF-FCE1C64F76E3}" dt="2019-02-07T10:22:45.823" v="4"/>
          <pc:sldLayoutMkLst>
            <pc:docMk/>
            <pc:sldMasterMk cId="851424305" sldId="2147483681"/>
            <pc:sldLayoutMk cId="3043196847" sldId="2147483686"/>
          </pc:sldLayoutMkLst>
          <pc:spChg chg="mod">
            <ac:chgData name="Xiaofang Zhou" userId="ec248f220eec43c5" providerId="LiveId" clId="{3E72DE8C-0356-764B-BADF-FCE1C64F76E3}" dt="2019-02-07T10:22:45.823" v="4"/>
            <ac:spMkLst>
              <pc:docMk/>
              <pc:sldMasterMk cId="851424305" sldId="2147483681"/>
              <pc:sldLayoutMk cId="3043196847" sldId="2147483686"/>
              <ac:spMk id="4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1E454-9DD9-5740-B1EC-5EE0E51E97C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C44E9887-567E-AE4A-ACDC-1C8569DEE4CB}">
      <dgm:prSet phldrT="[Text]"/>
      <dgm:spPr/>
      <dgm:t>
        <a:bodyPr/>
        <a:lstStyle/>
        <a:p>
          <a:r>
            <a:rPr lang="en-US" dirty="0"/>
            <a:t>Transaction</a:t>
          </a:r>
        </a:p>
      </dgm:t>
    </dgm:pt>
    <dgm:pt modelId="{C6B336A9-2008-6841-A0D7-CB37D6F7329D}" type="parTrans" cxnId="{00B9063D-61BE-AB4F-A176-7BEAAF3F7A4A}">
      <dgm:prSet/>
      <dgm:spPr/>
      <dgm:t>
        <a:bodyPr/>
        <a:lstStyle/>
        <a:p>
          <a:endParaRPr lang="en-US"/>
        </a:p>
      </dgm:t>
    </dgm:pt>
    <dgm:pt modelId="{4B98F444-BA4D-7442-A98E-10CB7504EACD}" type="sibTrans" cxnId="{00B9063D-61BE-AB4F-A176-7BEAAF3F7A4A}">
      <dgm:prSet/>
      <dgm:spPr/>
      <dgm:t>
        <a:bodyPr/>
        <a:lstStyle/>
        <a:p>
          <a:endParaRPr lang="en-US"/>
        </a:p>
      </dgm:t>
    </dgm:pt>
    <dgm:pt modelId="{B16E5AF4-EA28-F94A-9655-0DB6D30651DB}">
      <dgm:prSet phldrT="[Text]"/>
      <dgm:spPr/>
      <dgm:t>
        <a:bodyPr/>
        <a:lstStyle/>
        <a:p>
          <a:r>
            <a:rPr lang="en-US" dirty="0"/>
            <a:t>Interaction</a:t>
          </a:r>
        </a:p>
      </dgm:t>
    </dgm:pt>
    <dgm:pt modelId="{657F24F1-D731-6C4E-9915-E001E6FB928D}" type="parTrans" cxnId="{01AC6C15-1E6D-FF43-9E72-CF606E9C779F}">
      <dgm:prSet/>
      <dgm:spPr/>
      <dgm:t>
        <a:bodyPr/>
        <a:lstStyle/>
        <a:p>
          <a:endParaRPr lang="en-US"/>
        </a:p>
      </dgm:t>
    </dgm:pt>
    <dgm:pt modelId="{52F9B162-01D1-C643-A69E-41B8995B57BC}" type="sibTrans" cxnId="{01AC6C15-1E6D-FF43-9E72-CF606E9C779F}">
      <dgm:prSet/>
      <dgm:spPr/>
      <dgm:t>
        <a:bodyPr/>
        <a:lstStyle/>
        <a:p>
          <a:endParaRPr lang="en-US"/>
        </a:p>
      </dgm:t>
    </dgm:pt>
    <dgm:pt modelId="{02E2BD7F-DC4A-764D-9352-63CE0927C49F}">
      <dgm:prSet phldrT="[Text]"/>
      <dgm:spPr/>
      <dgm:t>
        <a:bodyPr/>
        <a:lstStyle/>
        <a:p>
          <a:r>
            <a:rPr lang="en-US" dirty="0" err="1"/>
            <a:t>Sensorization</a:t>
          </a:r>
          <a:endParaRPr lang="en-US" dirty="0"/>
        </a:p>
      </dgm:t>
    </dgm:pt>
    <dgm:pt modelId="{10E00D1A-4BEF-4A49-B09F-47C7527E8C4C}" type="parTrans" cxnId="{4BAF086E-CCAB-3243-9747-2330FFF07095}">
      <dgm:prSet/>
      <dgm:spPr/>
      <dgm:t>
        <a:bodyPr/>
        <a:lstStyle/>
        <a:p>
          <a:endParaRPr lang="en-US"/>
        </a:p>
      </dgm:t>
    </dgm:pt>
    <dgm:pt modelId="{383DF6B1-3871-094F-8383-521C4FB3B39C}" type="sibTrans" cxnId="{4BAF086E-CCAB-3243-9747-2330FFF07095}">
      <dgm:prSet/>
      <dgm:spPr/>
      <dgm:t>
        <a:bodyPr/>
        <a:lstStyle/>
        <a:p>
          <a:endParaRPr lang="en-US"/>
        </a:p>
      </dgm:t>
    </dgm:pt>
    <dgm:pt modelId="{63E52A26-CBD3-7C45-8712-498E4F6F79D9}" type="pres">
      <dgm:prSet presAssocID="{8061E454-9DD9-5740-B1EC-5EE0E51E97CC}" presName="Name0" presStyleCnt="0">
        <dgm:presLayoutVars>
          <dgm:dir/>
          <dgm:animLvl val="lvl"/>
          <dgm:resizeHandles val="exact"/>
        </dgm:presLayoutVars>
      </dgm:prSet>
      <dgm:spPr/>
    </dgm:pt>
    <dgm:pt modelId="{C7BE1BB7-08D7-1B43-B0CD-BA2FA1261379}" type="pres">
      <dgm:prSet presAssocID="{C44E9887-567E-AE4A-ACDC-1C8569DEE4C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D8C11DD-A800-9A49-A252-598AB8FB8B58}" type="pres">
      <dgm:prSet presAssocID="{4B98F444-BA4D-7442-A98E-10CB7504EACD}" presName="parTxOnlySpace" presStyleCnt="0"/>
      <dgm:spPr/>
    </dgm:pt>
    <dgm:pt modelId="{A81169E4-4567-9745-AA30-799151B4D7BA}" type="pres">
      <dgm:prSet presAssocID="{B16E5AF4-EA28-F94A-9655-0DB6D30651D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E8D8C9B-D413-0E43-A615-709409645D8E}" type="pres">
      <dgm:prSet presAssocID="{52F9B162-01D1-C643-A69E-41B8995B57BC}" presName="parTxOnlySpace" presStyleCnt="0"/>
      <dgm:spPr/>
    </dgm:pt>
    <dgm:pt modelId="{306B797E-C995-B242-850A-71B5FA3F65C3}" type="pres">
      <dgm:prSet presAssocID="{02E2BD7F-DC4A-764D-9352-63CE0927C49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1AC6C15-1E6D-FF43-9E72-CF606E9C779F}" srcId="{8061E454-9DD9-5740-B1EC-5EE0E51E97CC}" destId="{B16E5AF4-EA28-F94A-9655-0DB6D30651DB}" srcOrd="1" destOrd="0" parTransId="{657F24F1-D731-6C4E-9915-E001E6FB928D}" sibTransId="{52F9B162-01D1-C643-A69E-41B8995B57BC}"/>
    <dgm:cxn modelId="{00B9063D-61BE-AB4F-A176-7BEAAF3F7A4A}" srcId="{8061E454-9DD9-5740-B1EC-5EE0E51E97CC}" destId="{C44E9887-567E-AE4A-ACDC-1C8569DEE4CB}" srcOrd="0" destOrd="0" parTransId="{C6B336A9-2008-6841-A0D7-CB37D6F7329D}" sibTransId="{4B98F444-BA4D-7442-A98E-10CB7504EACD}"/>
    <dgm:cxn modelId="{39B55D57-645A-104A-AFB1-0AC59BA457D2}" type="presOf" srcId="{8061E454-9DD9-5740-B1EC-5EE0E51E97CC}" destId="{63E52A26-CBD3-7C45-8712-498E4F6F79D9}" srcOrd="0" destOrd="0" presId="urn:microsoft.com/office/officeart/2005/8/layout/chevron1"/>
    <dgm:cxn modelId="{D2526B6B-540A-F54E-99C7-AE34C44225CD}" type="presOf" srcId="{02E2BD7F-DC4A-764D-9352-63CE0927C49F}" destId="{306B797E-C995-B242-850A-71B5FA3F65C3}" srcOrd="0" destOrd="0" presId="urn:microsoft.com/office/officeart/2005/8/layout/chevron1"/>
    <dgm:cxn modelId="{4BAF086E-CCAB-3243-9747-2330FFF07095}" srcId="{8061E454-9DD9-5740-B1EC-5EE0E51E97CC}" destId="{02E2BD7F-DC4A-764D-9352-63CE0927C49F}" srcOrd="2" destOrd="0" parTransId="{10E00D1A-4BEF-4A49-B09F-47C7527E8C4C}" sibTransId="{383DF6B1-3871-094F-8383-521C4FB3B39C}"/>
    <dgm:cxn modelId="{351E7C90-DE46-7F47-AED1-003E7ED6BF24}" type="presOf" srcId="{B16E5AF4-EA28-F94A-9655-0DB6D30651DB}" destId="{A81169E4-4567-9745-AA30-799151B4D7BA}" srcOrd="0" destOrd="0" presId="urn:microsoft.com/office/officeart/2005/8/layout/chevron1"/>
    <dgm:cxn modelId="{6F2BE2BE-3D7F-6C45-9191-7B68CC2B052F}" type="presOf" srcId="{C44E9887-567E-AE4A-ACDC-1C8569DEE4CB}" destId="{C7BE1BB7-08D7-1B43-B0CD-BA2FA1261379}" srcOrd="0" destOrd="0" presId="urn:microsoft.com/office/officeart/2005/8/layout/chevron1"/>
    <dgm:cxn modelId="{72D36FB1-FFA9-9C46-BA7B-EA7C949E52A0}" type="presParOf" srcId="{63E52A26-CBD3-7C45-8712-498E4F6F79D9}" destId="{C7BE1BB7-08D7-1B43-B0CD-BA2FA1261379}" srcOrd="0" destOrd="0" presId="urn:microsoft.com/office/officeart/2005/8/layout/chevron1"/>
    <dgm:cxn modelId="{0DB216A8-4333-0344-B7FF-66214F59A1B2}" type="presParOf" srcId="{63E52A26-CBD3-7C45-8712-498E4F6F79D9}" destId="{5D8C11DD-A800-9A49-A252-598AB8FB8B58}" srcOrd="1" destOrd="0" presId="urn:microsoft.com/office/officeart/2005/8/layout/chevron1"/>
    <dgm:cxn modelId="{B45BB97F-A6E7-904F-A0AD-2549CF668F5B}" type="presParOf" srcId="{63E52A26-CBD3-7C45-8712-498E4F6F79D9}" destId="{A81169E4-4567-9745-AA30-799151B4D7BA}" srcOrd="2" destOrd="0" presId="urn:microsoft.com/office/officeart/2005/8/layout/chevron1"/>
    <dgm:cxn modelId="{02BD226F-11FF-C441-B8DB-2B02F7ACFA2C}" type="presParOf" srcId="{63E52A26-CBD3-7C45-8712-498E4F6F79D9}" destId="{6E8D8C9B-D413-0E43-A615-709409645D8E}" srcOrd="3" destOrd="0" presId="urn:microsoft.com/office/officeart/2005/8/layout/chevron1"/>
    <dgm:cxn modelId="{6E6F0439-63F9-024A-8743-6D75C0FC220B}" type="presParOf" srcId="{63E52A26-CBD3-7C45-8712-498E4F6F79D9}" destId="{306B797E-C995-B242-850A-71B5FA3F65C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E1BB7-08D7-1B43-B0CD-BA2FA1261379}">
      <dsp:nvSpPr>
        <dsp:cNvPr id="0" name=""/>
        <dsp:cNvSpPr/>
      </dsp:nvSpPr>
      <dsp:spPr>
        <a:xfrm>
          <a:off x="2096" y="1521129"/>
          <a:ext cx="2554350" cy="102174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Transaction</a:t>
          </a:r>
        </a:p>
      </dsp:txBody>
      <dsp:txXfrm>
        <a:off x="512966" y="1521129"/>
        <a:ext cx="1532610" cy="1021740"/>
      </dsp:txXfrm>
    </dsp:sp>
    <dsp:sp modelId="{A81169E4-4567-9745-AA30-799151B4D7BA}">
      <dsp:nvSpPr>
        <dsp:cNvPr id="0" name=""/>
        <dsp:cNvSpPr/>
      </dsp:nvSpPr>
      <dsp:spPr>
        <a:xfrm>
          <a:off x="2301011" y="1521129"/>
          <a:ext cx="2554350" cy="102174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Interaction</a:t>
          </a:r>
        </a:p>
      </dsp:txBody>
      <dsp:txXfrm>
        <a:off x="2811881" y="1521129"/>
        <a:ext cx="1532610" cy="1021740"/>
      </dsp:txXfrm>
    </dsp:sp>
    <dsp:sp modelId="{306B797E-C995-B242-850A-71B5FA3F65C3}">
      <dsp:nvSpPr>
        <dsp:cNvPr id="0" name=""/>
        <dsp:cNvSpPr/>
      </dsp:nvSpPr>
      <dsp:spPr>
        <a:xfrm>
          <a:off x="4599927" y="1521129"/>
          <a:ext cx="2554350" cy="102174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Sensorization</a:t>
          </a:r>
          <a:endParaRPr lang="en-US" sz="1800" kern="1200" dirty="0"/>
        </a:p>
      </dsp:txBody>
      <dsp:txXfrm>
        <a:off x="5110797" y="1521129"/>
        <a:ext cx="1532610" cy="102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B2E77B0-6113-DD4D-B88C-A3131B1619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74175"/>
            <a:ext cx="676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r>
              <a:rPr lang="en-US" dirty="0"/>
              <a:t>INFS4205/7205 Spatial and Multimedia Databases </a:t>
            </a:r>
          </a:p>
          <a:p>
            <a:pPr>
              <a:defRPr/>
            </a:pPr>
            <a:r>
              <a:rPr lang="en-US" dirty="0"/>
              <a:t>© University of Queensland</a:t>
            </a:r>
          </a:p>
        </p:txBody>
      </p:sp>
    </p:spTree>
    <p:extLst>
      <p:ext uri="{BB962C8B-B14F-4D97-AF65-F5344CB8AC3E}">
        <p14:creationId xmlns:p14="http://schemas.microsoft.com/office/powerpoint/2010/main" val="23069937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705350"/>
            <a:ext cx="49625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40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62BC09-C70A-CF4D-936A-BC15CE9E1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86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2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6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75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3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59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70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01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87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69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0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10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7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24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Industry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54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1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1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49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7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5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44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7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792" y="4629149"/>
            <a:ext cx="6143229" cy="93345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6584" y="5775196"/>
            <a:ext cx="4516437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497815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9388"/>
            <a:ext cx="7556500" cy="1116012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23585"/>
            <a:ext cx="6122894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AU" dirty="0"/>
              <a:t>INFS4205/7205: Advanced Techniques for High Dimensional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99663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INFS4205/7205: Advanced Techniques for High Dimensional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256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INFS4205/7205: Advanced Techniques for High Dimensional Data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06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INFS4205/7205: Advanced Techniques for High Dimensional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19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AU" dirty="0"/>
              <a:t>INFS4205/7205: Advanced Techniques for High Dimensional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142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xf@itee.uq.edu.au" TargetMode="External"/><Relationship Id="rId2" Type="http://schemas.openxmlformats.org/officeDocument/2006/relationships/hyperlink" Target="https://www.itee.uq.edu.au/research/data-scie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.chao@uq.edu.au" TargetMode="External"/><Relationship Id="rId4" Type="http://schemas.openxmlformats.org/officeDocument/2006/relationships/hyperlink" Target="mailto:l.li3@uq.edu.a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627784" y="4629149"/>
            <a:ext cx="6215237" cy="933450"/>
          </a:xfrm>
        </p:spPr>
        <p:txBody>
          <a:bodyPr/>
          <a:lstStyle/>
          <a:p>
            <a:pPr algn="r"/>
            <a:r>
              <a:rPr lang="en-AU" sz="1600" dirty="0"/>
              <a:t>Spatiotemporal Data Management and Analytics</a:t>
            </a:r>
            <a:br>
              <a:rPr lang="en-US" sz="2800" dirty="0"/>
            </a:br>
            <a:r>
              <a:rPr lang="en-US" sz="2800" dirty="0"/>
              <a:t>Course Introduction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508512" y="5775196"/>
            <a:ext cx="6334510" cy="1110206"/>
          </a:xfr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</a:pPr>
            <a:r>
              <a:rPr lang="en-AU" sz="1800" dirty="0">
                <a:solidFill>
                  <a:srgbClr val="898989"/>
                </a:solidFill>
              </a:rPr>
              <a:t>By </a:t>
            </a:r>
            <a:r>
              <a:rPr lang="en-AU" sz="1800" b="1" dirty="0">
                <a:solidFill>
                  <a:srgbClr val="898989"/>
                </a:solidFill>
              </a:rPr>
              <a:t>Prof Xiaofang Zhou</a:t>
            </a:r>
            <a:r>
              <a:rPr lang="en-AU" sz="1800" dirty="0">
                <a:solidFill>
                  <a:srgbClr val="898989"/>
                </a:solidFill>
              </a:rPr>
              <a:t>, Dr Lei Li and Dr </a:t>
            </a:r>
            <a:r>
              <a:rPr lang="en-AU" sz="1800" dirty="0" err="1">
                <a:solidFill>
                  <a:srgbClr val="898989"/>
                </a:solidFill>
              </a:rPr>
              <a:t>Pingfu</a:t>
            </a:r>
            <a:r>
              <a:rPr lang="en-AU" sz="1800" dirty="0">
                <a:solidFill>
                  <a:srgbClr val="898989"/>
                </a:solidFill>
              </a:rPr>
              <a:t> Chao</a:t>
            </a:r>
          </a:p>
          <a:p>
            <a:pPr algn="r">
              <a:lnSpc>
                <a:spcPct val="90000"/>
              </a:lnSpc>
            </a:pPr>
            <a:r>
              <a:rPr lang="en-AU" sz="1800" dirty="0">
                <a:solidFill>
                  <a:srgbClr val="898989"/>
                </a:solidFill>
              </a:rPr>
              <a:t>The University of Queensland</a:t>
            </a:r>
            <a:endParaRPr lang="en-US" sz="18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60s: Network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Graph-like structure</a:t>
            </a:r>
          </a:p>
          <a:p>
            <a:r>
              <a:rPr lang="en-US" dirty="0"/>
              <a:t>Allows a more natural modeling of relationships between entities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802" y="2636912"/>
            <a:ext cx="5866724" cy="33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295400"/>
            <a:ext cx="7313886" cy="4953000"/>
          </a:xfrm>
        </p:spPr>
        <p:txBody>
          <a:bodyPr>
            <a:normAutofit/>
          </a:bodyPr>
          <a:lstStyle/>
          <a:p>
            <a:r>
              <a:rPr lang="en-AU" dirty="0"/>
              <a:t>Problems with pointer-based models?</a:t>
            </a:r>
          </a:p>
          <a:p>
            <a:r>
              <a:rPr lang="en-AU" dirty="0"/>
              <a:t>The Relational Model is a value-based</a:t>
            </a:r>
          </a:p>
          <a:p>
            <a:r>
              <a:rPr lang="en-AU" dirty="0"/>
              <a:t>Codd “</a:t>
            </a:r>
            <a:r>
              <a:rPr lang="en-AU" i="1" dirty="0"/>
              <a:t>A Relational Model of Data for Large Shared Data Banks</a:t>
            </a:r>
            <a:r>
              <a:rPr lang="en-AU" dirty="0"/>
              <a:t>”, 1970</a:t>
            </a:r>
          </a:p>
          <a:p>
            <a:pPr lvl="1"/>
            <a:r>
              <a:rPr lang="en-US" dirty="0"/>
              <a:t>Table is the foundation</a:t>
            </a:r>
          </a:p>
          <a:p>
            <a:pPr lvl="2"/>
            <a:r>
              <a:rPr lang="en-US" dirty="0"/>
              <a:t>1NF, 2NF, 3NF,…</a:t>
            </a:r>
          </a:p>
          <a:p>
            <a:pPr lvl="1"/>
            <a:r>
              <a:rPr lang="en-US" dirty="0"/>
              <a:t>Relational algebra / Calculus / Theory </a:t>
            </a:r>
          </a:p>
          <a:p>
            <a:pPr lvl="1"/>
            <a:r>
              <a:rPr lang="en-US" dirty="0"/>
              <a:t>Join </a:t>
            </a:r>
          </a:p>
          <a:p>
            <a:pPr lvl="1"/>
            <a:r>
              <a:rPr lang="en-US" dirty="0"/>
              <a:t>Theory and research</a:t>
            </a:r>
          </a:p>
          <a:p>
            <a:pPr lvl="2"/>
            <a:r>
              <a:rPr lang="en-US" dirty="0"/>
              <a:t>Ingres/Postgres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C3E6E2-85C8-FA47-A861-2120E0F20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0019" y="3284984"/>
            <a:ext cx="3921602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80s: 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Standard data model</a:t>
            </a:r>
          </a:p>
          <a:p>
            <a:pPr lvl="1"/>
            <a:r>
              <a:rPr lang="en-US" dirty="0"/>
              <a:t>Schema</a:t>
            </a:r>
          </a:p>
          <a:p>
            <a:pPr lvl="2"/>
            <a:r>
              <a:rPr lang="en-US" dirty="0"/>
              <a:t>Predefined</a:t>
            </a:r>
          </a:p>
          <a:p>
            <a:pPr lvl="2"/>
            <a:r>
              <a:rPr lang="en-US" dirty="0"/>
              <a:t>Constraints</a:t>
            </a:r>
          </a:p>
          <a:p>
            <a:pPr lvl="1"/>
            <a:r>
              <a:rPr lang="en-US" dirty="0"/>
              <a:t>Separate with programs 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Concurrency</a:t>
            </a:r>
          </a:p>
          <a:p>
            <a:pPr lvl="2"/>
            <a:r>
              <a:rPr lang="en-US" dirty="0"/>
              <a:t>With ACID</a:t>
            </a:r>
          </a:p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Query processing and indexing</a:t>
            </a:r>
          </a:p>
          <a:p>
            <a:r>
              <a:rPr lang="en-US" dirty="0"/>
              <a:t>Data migration and integration</a:t>
            </a:r>
          </a:p>
          <a:p>
            <a:r>
              <a:rPr lang="en-US" dirty="0"/>
              <a:t>Commercial systems</a:t>
            </a:r>
          </a:p>
        </p:txBody>
      </p:sp>
    </p:spTree>
    <p:extLst>
      <p:ext uri="{BB962C8B-B14F-4D97-AF65-F5344CB8AC3E}">
        <p14:creationId xmlns:p14="http://schemas.microsoft.com/office/powerpoint/2010/main" val="22724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Disadvantage</a:t>
            </a:r>
          </a:p>
          <a:p>
            <a:pPr lvl="1"/>
            <a:r>
              <a:rPr lang="en-US" dirty="0"/>
              <a:t>Impedance mismatch </a:t>
            </a:r>
          </a:p>
          <a:p>
            <a:pPr lvl="2"/>
            <a:r>
              <a:rPr lang="en-US" dirty="0"/>
              <a:t>Two sides of a coin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606" y="1868557"/>
            <a:ext cx="4020016" cy="45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New data types </a:t>
            </a:r>
          </a:p>
          <a:p>
            <a:pPr lvl="2"/>
            <a:r>
              <a:rPr lang="en-US" dirty="0"/>
              <a:t>Documents</a:t>
            </a:r>
          </a:p>
          <a:p>
            <a:pPr lvl="2"/>
            <a:r>
              <a:rPr lang="en-US" dirty="0"/>
              <a:t>Sequences</a:t>
            </a:r>
          </a:p>
          <a:p>
            <a:pPr lvl="2"/>
            <a:r>
              <a:rPr lang="en-US" dirty="0"/>
              <a:t>Graphs</a:t>
            </a:r>
          </a:p>
          <a:p>
            <a:pPr lvl="2"/>
            <a:r>
              <a:rPr lang="en-US" dirty="0"/>
              <a:t>XML data</a:t>
            </a:r>
          </a:p>
          <a:p>
            <a:pPr lvl="2"/>
            <a:r>
              <a:rPr lang="en-US" dirty="0"/>
              <a:t>Spatial</a:t>
            </a:r>
          </a:p>
          <a:p>
            <a:pPr lvl="2"/>
            <a:r>
              <a:rPr lang="en-US" dirty="0"/>
              <a:t>Multimedia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890" y="1401815"/>
            <a:ext cx="1940588" cy="2019194"/>
          </a:xfrm>
          <a:prstGeom prst="rect">
            <a:avLst/>
          </a:prstGeom>
        </p:spPr>
      </p:pic>
      <p:pic>
        <p:nvPicPr>
          <p:cNvPr id="4098" name="Picture 2" descr="http://www.mbio.ncsu.edu/mb452/project/mixedSequenc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5019" y="2215544"/>
            <a:ext cx="3810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6276" y="4162249"/>
            <a:ext cx="2753139" cy="1924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245" y="3733692"/>
            <a:ext cx="3787423" cy="1185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828" y="4840428"/>
            <a:ext cx="1944899" cy="19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79388"/>
            <a:ext cx="8249990" cy="1116012"/>
          </a:xfrm>
        </p:spPr>
        <p:txBody>
          <a:bodyPr/>
          <a:lstStyle/>
          <a:p>
            <a:r>
              <a:rPr lang="en-US" dirty="0"/>
              <a:t>Relational Model: Disadvantages...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New applications</a:t>
            </a:r>
          </a:p>
          <a:p>
            <a:pPr lvl="2"/>
            <a:r>
              <a:rPr lang="en-US" dirty="0"/>
              <a:t>Anything that contains the new data types</a:t>
            </a:r>
          </a:p>
          <a:p>
            <a:pPr lvl="2"/>
            <a:r>
              <a:rPr lang="en-US" dirty="0"/>
              <a:t>Big data</a:t>
            </a:r>
          </a:p>
          <a:p>
            <a:pPr lvl="3"/>
            <a:r>
              <a:rPr lang="en-US" dirty="0"/>
              <a:t>Hard to Scale out on clusters</a:t>
            </a:r>
          </a:p>
          <a:p>
            <a:pPr lvl="3"/>
            <a:r>
              <a:rPr lang="en-US" dirty="0"/>
              <a:t>Low availability </a:t>
            </a:r>
          </a:p>
          <a:p>
            <a:pPr lvl="3"/>
            <a:r>
              <a:rPr lang="en-US" dirty="0"/>
              <a:t>Slow</a:t>
            </a:r>
          </a:p>
          <a:p>
            <a:pPr lvl="2"/>
            <a:r>
              <a:rPr lang="en-US" dirty="0"/>
              <a:t>What if only needs a column in a table with hundreds of  columns</a:t>
            </a:r>
          </a:p>
          <a:p>
            <a:pPr lvl="2"/>
            <a:r>
              <a:rPr lang="en-US" dirty="0"/>
              <a:t>Store flexible information that violates the predefined schema</a:t>
            </a:r>
          </a:p>
          <a:p>
            <a:pPr lvl="2"/>
            <a:r>
              <a:rPr lang="en-US" dirty="0"/>
              <a:t>…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Can only handle 1-Dimensional Data</a:t>
            </a:r>
          </a:p>
          <a:p>
            <a:pPr lvl="2"/>
            <a:r>
              <a:rPr lang="en-US" dirty="0"/>
              <a:t>Bitmap, Hash, B-Tree to index higher dimension?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71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90s: Object-Oriented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87" y="1295400"/>
            <a:ext cx="8476561" cy="4953000"/>
          </a:xfrm>
        </p:spPr>
        <p:txBody>
          <a:bodyPr/>
          <a:lstStyle/>
          <a:p>
            <a:r>
              <a:rPr lang="en-US" dirty="0"/>
              <a:t>Information is represented in the form of objects as used in object-oriented programming</a:t>
            </a:r>
          </a:p>
          <a:p>
            <a:r>
              <a:rPr lang="en-US" dirty="0"/>
              <a:t>Add new object storage capabilities to the relational systems</a:t>
            </a:r>
          </a:p>
          <a:p>
            <a:pPr lvl="1"/>
            <a:r>
              <a:rPr lang="en-US" dirty="0"/>
              <a:t>Time-series data</a:t>
            </a:r>
          </a:p>
          <a:p>
            <a:pPr lvl="1"/>
            <a:r>
              <a:rPr lang="en-US" b="1" dirty="0"/>
              <a:t>Geospatial data</a:t>
            </a:r>
          </a:p>
          <a:p>
            <a:pPr lvl="1"/>
            <a:r>
              <a:rPr lang="en-US" dirty="0"/>
              <a:t>Diverse binary media such as audio, video, images, and applets</a:t>
            </a:r>
          </a:p>
          <a:p>
            <a:r>
              <a:rPr lang="en-US" dirty="0"/>
              <a:t>Encapsulate methods with data structures</a:t>
            </a:r>
          </a:p>
          <a:p>
            <a:r>
              <a:rPr lang="en-US" dirty="0"/>
              <a:t>Data and Program are mixed together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35" y="5039138"/>
            <a:ext cx="3455133" cy="143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2010s: NoSQL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8208204" cy="5383212"/>
          </a:xfrm>
        </p:spPr>
        <p:txBody>
          <a:bodyPr>
            <a:normAutofit/>
          </a:bodyPr>
          <a:lstStyle/>
          <a:p>
            <a:r>
              <a:rPr lang="en-US" dirty="0"/>
              <a:t>Non-SQL →Not only SQL</a:t>
            </a:r>
          </a:p>
          <a:p>
            <a:r>
              <a:rPr lang="en-US" dirty="0"/>
              <a:t>Key-Value store, Document, Column store, Graph,…</a:t>
            </a:r>
          </a:p>
          <a:p>
            <a:pPr lvl="1"/>
            <a:r>
              <a:rPr lang="en-US" dirty="0"/>
              <a:t>Non-relational, Schema-less, No query language</a:t>
            </a:r>
          </a:p>
          <a:p>
            <a:pPr lvl="2"/>
            <a:r>
              <a:rPr lang="en-US" dirty="0"/>
              <a:t>Able to dynamically add new attributes</a:t>
            </a:r>
          </a:p>
          <a:p>
            <a:pPr lvl="1"/>
            <a:r>
              <a:rPr lang="en-US" dirty="0"/>
              <a:t>Built from the ground up to handle new data challenges</a:t>
            </a:r>
          </a:p>
          <a:p>
            <a:pPr lvl="2"/>
            <a:r>
              <a:rPr lang="en-US" dirty="0"/>
              <a:t>To store flexible documents → Document store database</a:t>
            </a:r>
          </a:p>
          <a:p>
            <a:pPr lvl="2"/>
            <a:r>
              <a:rPr lang="en-US" dirty="0"/>
              <a:t>To retrieve column data efficiently → Column store database</a:t>
            </a:r>
          </a:p>
          <a:p>
            <a:pPr lvl="2"/>
            <a:r>
              <a:rPr lang="en-US" dirty="0"/>
              <a:t>To store large amount of different kinds of data → K-V database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Cluster friendly</a:t>
            </a:r>
          </a:p>
          <a:p>
            <a:pPr lvl="2"/>
            <a:r>
              <a:rPr lang="en-US" dirty="0"/>
              <a:t>Horizontally scale simple operations throughput over many servers</a:t>
            </a:r>
          </a:p>
          <a:p>
            <a:pPr lvl="2"/>
            <a:r>
              <a:rPr lang="en-US" dirty="0"/>
              <a:t>Able to replicate and partition data over many servers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Data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50" y="2007985"/>
            <a:ext cx="7556500" cy="4826073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2AB565-D03C-49F4-BBE7-B55628C601F2}"/>
              </a:ext>
            </a:extLst>
          </p:cNvPr>
          <p:cNvSpPr txBox="1">
            <a:spLocks/>
          </p:cNvSpPr>
          <p:nvPr/>
        </p:nvSpPr>
        <p:spPr>
          <a:xfrm>
            <a:off x="120787" y="1295400"/>
            <a:ext cx="8476561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A collection of related data objects that to be treated as a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0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Store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 Key</a:t>
            </a:r>
          </a:p>
          <a:p>
            <a:r>
              <a:rPr lang="en-US" dirty="0"/>
              <a:t>Value can be anything</a:t>
            </a:r>
          </a:p>
          <a:p>
            <a:pPr lvl="1"/>
            <a:r>
              <a:rPr lang="en-US" dirty="0"/>
              <a:t>BLOB</a:t>
            </a:r>
          </a:p>
          <a:p>
            <a:pPr lvl="2"/>
            <a:r>
              <a:rPr lang="en-US" dirty="0"/>
              <a:t>Binary Large </a:t>
            </a:r>
            <a:r>
              <a:rPr lang="en-US" dirty="0" err="1"/>
              <a:t>OBject</a:t>
            </a:r>
            <a:endParaRPr lang="en-US" dirty="0"/>
          </a:p>
          <a:p>
            <a:pPr lvl="2"/>
            <a:r>
              <a:rPr lang="en-US" dirty="0"/>
              <a:t>Value</a:t>
            </a:r>
          </a:p>
          <a:p>
            <a:pPr lvl="2"/>
            <a:r>
              <a:rPr lang="en-US" dirty="0"/>
              <a:t>Document</a:t>
            </a:r>
          </a:p>
          <a:p>
            <a:pPr lvl="2"/>
            <a:r>
              <a:rPr lang="en-US" dirty="0"/>
              <a:t>Videos</a:t>
            </a: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Aggregate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490978"/>
            <a:ext cx="3495718" cy="25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25604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Teaching Team from </a:t>
            </a:r>
            <a:r>
              <a:rPr lang="en-US" i="1" dirty="0"/>
              <a:t>The University of Queensland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Find more about us at: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GB" dirty="0">
                <a:hlinkClick r:id="rId2"/>
              </a:rPr>
              <a:t>https://www.itee.uq.edu.au/research/data-science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2</a:t>
            </a:fld>
            <a:endParaRPr lang="en-AU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34447"/>
              </p:ext>
            </p:extLst>
          </p:nvPr>
        </p:nvGraphicFramePr>
        <p:xfrm>
          <a:off x="899593" y="2411412"/>
          <a:ext cx="6768752" cy="2055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5697">
                <a:tc>
                  <a:txBody>
                    <a:bodyPr/>
                    <a:lstStyle/>
                    <a:p>
                      <a:pPr marL="0" lvl="1" indent="0" algn="l"/>
                      <a:r>
                        <a:rPr lang="en-US" sz="1600" dirty="0"/>
                        <a:t>Prof </a:t>
                      </a:r>
                      <a:r>
                        <a:rPr lang="en-US" sz="1600" dirty="0" err="1"/>
                        <a:t>Xiaofang</a:t>
                      </a:r>
                      <a:r>
                        <a:rPr lang="en-US" sz="1600" dirty="0"/>
                        <a:t> Zhou</a:t>
                      </a:r>
                    </a:p>
                    <a:p>
                      <a:pPr marL="0" lvl="1" indent="0" algn="l"/>
                      <a:r>
                        <a:rPr lang="en-US" sz="1600" dirty="0">
                          <a:hlinkClick r:id="rId3"/>
                        </a:rPr>
                        <a:t>zxf@itee.uq.edu.au</a:t>
                      </a:r>
                      <a:endParaRPr lang="en-US" sz="1600" dirty="0"/>
                    </a:p>
                    <a:p>
                      <a:pPr marL="0" lvl="1" indent="0" algn="l"/>
                      <a:endParaRPr lang="en-US" sz="1600" dirty="0"/>
                    </a:p>
                    <a:p>
                      <a:pPr marL="0" lvl="1" indent="0" algn="l"/>
                      <a:r>
                        <a:rPr lang="en-US" sz="1600" dirty="0"/>
                        <a:t>Dr Lei Li</a:t>
                      </a:r>
                    </a:p>
                    <a:p>
                      <a:pPr marL="0" lvl="1" indent="0" algn="l"/>
                      <a:r>
                        <a:rPr lang="en-US" sz="1600" dirty="0">
                          <a:hlinkClick r:id="rId4"/>
                        </a:rPr>
                        <a:t>l.li3@uq.edu.au</a:t>
                      </a:r>
                      <a:endParaRPr lang="en-US" sz="1600" dirty="0"/>
                    </a:p>
                    <a:p>
                      <a:pPr marL="0" lvl="1" indent="0" algn="l"/>
                      <a:endParaRPr lang="en-US" sz="1600" dirty="0"/>
                    </a:p>
                    <a:p>
                      <a:pPr marL="0" lvl="1" indent="0" algn="l"/>
                      <a:r>
                        <a:rPr lang="en-US" sz="1600" dirty="0"/>
                        <a:t>Dr </a:t>
                      </a:r>
                      <a:r>
                        <a:rPr lang="en-US" sz="1600" dirty="0" err="1"/>
                        <a:t>Pingfu</a:t>
                      </a:r>
                      <a:r>
                        <a:rPr lang="en-US" sz="1600" dirty="0"/>
                        <a:t> Chao</a:t>
                      </a:r>
                    </a:p>
                    <a:p>
                      <a:pPr marL="0" lvl="1" indent="0" algn="l"/>
                      <a:r>
                        <a:rPr lang="en-US" sz="1600" dirty="0">
                          <a:hlinkClick r:id="rId5"/>
                        </a:rPr>
                        <a:t>p.chao@uq.edu.au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Model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https://s3-us-west-1.amazonaws.com/morpheus-staging/system/spud_media/296/original/multimodeldatabases2.jpg?142098563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9539" y="1295400"/>
            <a:ext cx="6074382" cy="532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76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Family Store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74" y="817478"/>
            <a:ext cx="7556500" cy="2668687"/>
          </a:xfrm>
        </p:spPr>
      </p:pic>
      <p:pic>
        <p:nvPicPr>
          <p:cNvPr id="5" name="Picture 2" descr="Cassandra Column Fami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5768" y="3486165"/>
            <a:ext cx="41338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98474" y="3627783"/>
            <a:ext cx="3576569" cy="2183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Key-value: Row-&gt;value</a:t>
            </a:r>
          </a:p>
          <a:p>
            <a:pPr lvl="1"/>
            <a:r>
              <a:rPr lang="en-US" dirty="0"/>
              <a:t>Column families</a:t>
            </a:r>
          </a:p>
          <a:p>
            <a:pPr lvl="2"/>
            <a:r>
              <a:rPr lang="en-US" dirty="0"/>
              <a:t>No schema</a:t>
            </a:r>
          </a:p>
          <a:p>
            <a:pPr lvl="2"/>
            <a:r>
              <a:rPr lang="en-US" dirty="0"/>
              <a:t>Can be different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9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  <a:p>
            <a:pPr lvl="1"/>
            <a:r>
              <a:rPr lang="en-US" dirty="0"/>
              <a:t>Complex Entity + Simple Relation</a:t>
            </a:r>
          </a:p>
          <a:p>
            <a:r>
              <a:rPr lang="en-US" dirty="0"/>
              <a:t>Graph Model</a:t>
            </a:r>
          </a:p>
          <a:p>
            <a:pPr lvl="1"/>
            <a:r>
              <a:rPr lang="en-US" dirty="0"/>
              <a:t>Simple Entity + Complex Relation</a:t>
            </a:r>
          </a:p>
          <a:p>
            <a:pPr lvl="1"/>
            <a:r>
              <a:rPr lang="en-US" dirty="0"/>
              <a:t>Node: Entity</a:t>
            </a:r>
          </a:p>
          <a:p>
            <a:pPr lvl="1"/>
            <a:r>
              <a:rPr lang="en-US" dirty="0"/>
              <a:t>Edge: Relation</a:t>
            </a:r>
          </a:p>
          <a:p>
            <a:pPr lvl="1"/>
            <a:r>
              <a:rPr lang="en-US" dirty="0"/>
              <a:t>Property: properties of entities and relations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0250" y="4278589"/>
            <a:ext cx="27908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27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Neo4j</a:t>
            </a:r>
          </a:p>
        </p:txBody>
      </p:sp>
      <p:pic>
        <p:nvPicPr>
          <p:cNvPr id="4" name="Picture 4" descr="relational to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2325" y="1661186"/>
            <a:ext cx="5178149" cy="178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o graph mod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5325" y="3450949"/>
            <a:ext cx="4856097" cy="336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 flipH="1">
            <a:off x="685798" y="2047794"/>
            <a:ext cx="5068958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SELECT name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FROM Person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LEFT JOIN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Person_Department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	ON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Person.Id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Person_Department.PersonId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LEFT JOIN Department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	ON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Department.Id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Person_Department.DepartmentId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WHERE Department.name = "IT Department"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685798" y="4627922"/>
            <a:ext cx="406510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75B3"/>
                </a:solidFill>
                <a:effectLst/>
                <a:latin typeface="Arial Unicode MS" panose="020B0604020202020204" pitchFamily="34" charset="-122"/>
                <a:ea typeface="letter-gothic-std"/>
              </a:rPr>
              <a:t>MATCH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C3328"/>
                </a:solidFill>
                <a:effectLst/>
                <a:latin typeface="Arial Unicode MS" panose="020B0604020202020204" pitchFamily="34" charset="-122"/>
                <a:ea typeface="letter-gothic-std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5438A"/>
                </a:solidFill>
                <a:effectLst/>
                <a:latin typeface="Arial Unicode MS" panose="020B0604020202020204" pitchFamily="34" charset="-122"/>
                <a:ea typeface="letter-gothic-std"/>
              </a:rPr>
              <a:t>p:Person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C3328"/>
                </a:solidFill>
                <a:effectLst/>
                <a:latin typeface="Arial Unicode MS" panose="020B0604020202020204" pitchFamily="34" charset="-122"/>
                <a:ea typeface="letter-gothic-std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&lt;-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C3328"/>
                </a:solidFill>
                <a:effectLst/>
                <a:latin typeface="Arial Unicode MS" panose="020B0604020202020204" pitchFamily="34" charset="-122"/>
                <a:ea typeface="letter-gothic-std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47D65"/>
                </a:solidFill>
                <a:effectLst/>
                <a:latin typeface="Arial Unicode MS" panose="020B0604020202020204" pitchFamily="34" charset="-122"/>
                <a:ea typeface="letter-gothic-std"/>
              </a:rPr>
              <a:t>:EMPLOYEE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C3328"/>
                </a:solidFill>
                <a:effectLst/>
                <a:latin typeface="Arial Unicode MS" panose="020B0604020202020204" pitchFamily="34" charset="-122"/>
                <a:ea typeface="letter-gothic-std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C3328"/>
                </a:solidFill>
                <a:effectLst/>
                <a:latin typeface="Arial Unicode MS" panose="020B0604020202020204" pitchFamily="34" charset="-122"/>
                <a:ea typeface="letter-gothic-std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75438A"/>
                </a:solidFill>
                <a:effectLst/>
                <a:latin typeface="Arial Unicode MS" panose="020B0604020202020204" pitchFamily="34" charset="-122"/>
                <a:ea typeface="letter-gothic-std"/>
              </a:rPr>
              <a:t>d:Department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C3328"/>
                </a:solidFill>
                <a:effectLst/>
                <a:latin typeface="Arial Unicode MS" panose="020B0604020202020204" pitchFamily="34" charset="-122"/>
                <a:ea typeface="letter-gothic-std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75B3"/>
                </a:solidFill>
                <a:effectLst/>
                <a:latin typeface="Arial Unicode MS" panose="020B0604020202020204" pitchFamily="34" charset="-122"/>
                <a:ea typeface="letter-gothic-std"/>
              </a:rPr>
              <a:t>WHERE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47D65"/>
                </a:solidFill>
                <a:effectLst/>
                <a:latin typeface="Arial Unicode MS" panose="020B0604020202020204" pitchFamily="34" charset="-122"/>
                <a:ea typeface="letter-gothic-std"/>
              </a:rPr>
              <a:t>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C3328"/>
                </a:solidFill>
                <a:effectLst/>
                <a:latin typeface="Arial Unicode MS" panose="020B0604020202020204" pitchFamily="34" charset="-122"/>
                <a:ea typeface="letter-gothic-std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47D65"/>
                </a:solidFill>
                <a:effectLst/>
                <a:latin typeface="Arial Unicode MS" panose="020B0604020202020204" pitchFamily="34" charset="-122"/>
                <a:ea typeface="letter-gothic-std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35E14"/>
                </a:solidFill>
                <a:effectLst/>
                <a:latin typeface="Arial Unicode MS" panose="020B0604020202020204" pitchFamily="34" charset="-122"/>
                <a:ea typeface="letter-gothic-std"/>
              </a:rPr>
              <a:t>"IT Department"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D75B3"/>
                </a:solidFill>
                <a:effectLst/>
                <a:latin typeface="Arial Unicode MS" panose="020B0604020202020204" pitchFamily="34" charset="-122"/>
                <a:ea typeface="letter-gothic-std"/>
              </a:rPr>
              <a:t>RETURN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E383C"/>
                </a:solidFill>
                <a:effectLst/>
                <a:latin typeface="Arial Unicode MS" panose="020B0604020202020204" pitchFamily="34" charset="-122"/>
                <a:ea typeface="letter-gothic-std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47D65"/>
                </a:solidFill>
                <a:effectLst/>
                <a:latin typeface="Arial Unicode MS" panose="020B0604020202020204" pitchFamily="34" charset="-122"/>
                <a:ea typeface="letter-gothic-std"/>
              </a:rPr>
              <a:t>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C3328"/>
                </a:solidFill>
                <a:effectLst/>
                <a:latin typeface="Arial Unicode MS" panose="020B0604020202020204" pitchFamily="34" charset="-122"/>
                <a:ea typeface="letter-gothic-std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47D65"/>
                </a:solidFill>
                <a:effectLst/>
                <a:latin typeface="Arial Unicode MS" panose="020B0604020202020204" pitchFamily="34" charset="-122"/>
                <a:ea typeface="letter-gothic-std"/>
              </a:rPr>
              <a:t>name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6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Patterns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020" y="1295400"/>
            <a:ext cx="7219410" cy="4953000"/>
          </a:xfrm>
        </p:spPr>
      </p:pic>
    </p:spTree>
    <p:extLst>
      <p:ext uri="{BB962C8B-B14F-4D97-AF65-F5344CB8AC3E}">
        <p14:creationId xmlns:p14="http://schemas.microsoft.com/office/powerpoint/2010/main" val="421185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RDBMS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DBMS</a:t>
            </a:r>
          </a:p>
          <a:p>
            <a:pPr lvl="1"/>
            <a:r>
              <a:rPr lang="en-US" dirty="0"/>
              <a:t>The 60s: Tree, Network</a:t>
            </a:r>
          </a:p>
          <a:p>
            <a:pPr lvl="1"/>
            <a:r>
              <a:rPr lang="en-US" dirty="0"/>
              <a:t>The 70s, 80s: Relation</a:t>
            </a:r>
          </a:p>
          <a:p>
            <a:pPr lvl="1"/>
            <a:r>
              <a:rPr lang="en-US" dirty="0"/>
              <a:t>The 90s: Object-Oriented, </a:t>
            </a:r>
            <a:r>
              <a:rPr lang="en-US" dirty="0">
                <a:solidFill>
                  <a:srgbClr val="FF0000"/>
                </a:solidFill>
              </a:rPr>
              <a:t>Spatial Data</a:t>
            </a:r>
          </a:p>
          <a:p>
            <a:pPr lvl="1"/>
            <a:r>
              <a:rPr lang="en-US" dirty="0"/>
              <a:t>New millennium: Big Data, NoSQL</a:t>
            </a:r>
          </a:p>
          <a:p>
            <a:r>
              <a:rPr lang="en-US" dirty="0"/>
              <a:t>Beyond RDBMS</a:t>
            </a:r>
          </a:p>
          <a:p>
            <a:pPr lvl="1"/>
            <a:r>
              <a:rPr lang="en-US" dirty="0"/>
              <a:t>Spatial and temporal attributes are ubiquitous</a:t>
            </a:r>
          </a:p>
          <a:p>
            <a:pPr lvl="2"/>
            <a:r>
              <a:rPr lang="en-US" dirty="0"/>
              <a:t>But they are poorly support by RDBMS</a:t>
            </a:r>
            <a:r>
              <a:rPr lang="is-IS" dirty="0"/>
              <a:t>…</a:t>
            </a:r>
            <a:endParaRPr lang="en-US" dirty="0"/>
          </a:p>
          <a:p>
            <a:pPr lvl="1"/>
            <a:r>
              <a:rPr lang="en-US" dirty="0"/>
              <a:t>One fundamental change:</a:t>
            </a:r>
          </a:p>
          <a:p>
            <a:pPr lvl="2"/>
            <a:r>
              <a:rPr lang="en-US" dirty="0"/>
              <a:t>#dimensions increases from 1, to 2, to several, to many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pPr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2379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0603-B1B2-9E44-8546-47500412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Google Earth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AACC9-B31E-B742-8ABC-CDFAD1F5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26</a:t>
            </a:fld>
            <a:endParaRPr lang="en-AU"/>
          </a:p>
        </p:txBody>
      </p:sp>
      <p:pic>
        <p:nvPicPr>
          <p:cNvPr id="6" name="Content Placeholder 5" descr="uq.png">
            <a:extLst>
              <a:ext uri="{FF2B5EF4-FFF2-40B4-BE49-F238E27FC236}">
                <a16:creationId xmlns:a16="http://schemas.microsoft.com/office/drawing/2014/main" id="{4F3AC5EA-CB9C-DA42-A2F3-93F687B37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284" y="1295400"/>
            <a:ext cx="744488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7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2F4E-C15F-6648-AB61-F440732B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Baidu Maps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18A54C02-F406-9942-AF42-FB8EA57B0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75" y="1426594"/>
            <a:ext cx="7556500" cy="469061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2DF01-2E65-224F-B328-66316B3D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2112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65FF-37E7-1A4C-AF65-252CDDDD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Google Mpas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A643F82-3292-9346-869E-3C63DAA0D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75" y="1426594"/>
            <a:ext cx="7556500" cy="469061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7DA55-5C35-CF42-8084-C7F33F7A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9146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Modern Database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8538022" cy="4953000"/>
          </a:xfrm>
        </p:spPr>
        <p:txBody>
          <a:bodyPr/>
          <a:lstStyle/>
          <a:p>
            <a:r>
              <a:rPr lang="en-US" dirty="0"/>
              <a:t>Very large datasets</a:t>
            </a:r>
          </a:p>
          <a:p>
            <a:pPr lvl="1"/>
            <a:r>
              <a:rPr lang="en-US" dirty="0"/>
              <a:t>Many with streaming nature too</a:t>
            </a:r>
          </a:p>
          <a:p>
            <a:r>
              <a:rPr lang="en-US" dirty="0"/>
              <a:t>Complex data structures</a:t>
            </a:r>
          </a:p>
          <a:p>
            <a:pPr lvl="1"/>
            <a:r>
              <a:rPr lang="en-US" dirty="0"/>
              <a:t>Often represented as high dimensional data</a:t>
            </a:r>
          </a:p>
          <a:p>
            <a:pPr lvl="1"/>
            <a:r>
              <a:rPr lang="en-US" dirty="0"/>
              <a:t>Many with spatial and temporal attributes (timestamp)</a:t>
            </a:r>
          </a:p>
          <a:p>
            <a:pPr lvl="1"/>
            <a:r>
              <a:rPr lang="en-US" dirty="0"/>
              <a:t>One application often needs to integrate heterogeneous data from many sources</a:t>
            </a:r>
          </a:p>
          <a:p>
            <a:r>
              <a:rPr lang="en-US" dirty="0"/>
              <a:t>Data analytics queries</a:t>
            </a:r>
          </a:p>
          <a:p>
            <a:pPr lvl="1"/>
            <a:r>
              <a:rPr lang="en-US" dirty="0"/>
              <a:t>Databases, Data Warehouses, Data Mining, Machine Learning…</a:t>
            </a:r>
          </a:p>
          <a:p>
            <a:r>
              <a:rPr lang="en-US" dirty="0"/>
              <a:t>Again: Database is not about storage</a:t>
            </a:r>
          </a:p>
          <a:p>
            <a:pPr lvl="1"/>
            <a:r>
              <a:rPr lang="en-US" dirty="0"/>
              <a:t>How to retrieve and use the data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Materials</a:t>
            </a:r>
            <a:endParaRPr lang="en-US" dirty="0"/>
          </a:p>
        </p:txBody>
      </p:sp>
      <p:sp>
        <p:nvSpPr>
          <p:cNvPr id="2560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Textbook</a:t>
            </a:r>
          </a:p>
          <a:p>
            <a:r>
              <a:rPr lang="en-US" dirty="0"/>
              <a:t>Lecture Notes</a:t>
            </a:r>
          </a:p>
          <a:p>
            <a:r>
              <a:rPr lang="en-US" dirty="0"/>
              <a:t>Tutorials</a:t>
            </a:r>
          </a:p>
          <a:p>
            <a:r>
              <a:rPr lang="en-US" dirty="0"/>
              <a:t>Survey Papers and Research Papers</a:t>
            </a:r>
          </a:p>
          <a:p>
            <a:pPr marL="0" indent="0">
              <a:buNone/>
            </a:pPr>
            <a:r>
              <a:rPr lang="en-US" dirty="0"/>
              <a:t>Learning resources</a:t>
            </a:r>
          </a:p>
          <a:p>
            <a:pPr lvl="1"/>
            <a:r>
              <a:rPr lang="en-US" dirty="0"/>
              <a:t>Zoom for online lectures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微信群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微助教</a:t>
            </a:r>
            <a:r>
              <a:rPr lang="en-AU" dirty="0">
                <a:solidFill>
                  <a:srgbClr val="0070C0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87B057-5D8B-46D8-826C-AF4A73FA96E2}"/>
              </a:ext>
            </a:extLst>
          </p:cNvPr>
          <p:cNvSpPr/>
          <p:nvPr/>
        </p:nvSpPr>
        <p:spPr>
          <a:xfrm>
            <a:off x="1475656" y="6396335"/>
            <a:ext cx="7556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endParaRPr lang="en-AU" sz="1800" dirty="0"/>
          </a:p>
          <a:p>
            <a:pPr algn="r">
              <a:buNone/>
            </a:pPr>
            <a:endParaRPr lang="en-AU" sz="18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49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Vs of Big Data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Volume, Velocity and Variety</a:t>
            </a:r>
          </a:p>
          <a:p>
            <a:pPr lvl="1"/>
            <a:r>
              <a:rPr lang="en-US" dirty="0"/>
              <a:t>YouTube:</a:t>
            </a:r>
          </a:p>
          <a:p>
            <a:pPr lvl="2"/>
            <a:r>
              <a:rPr lang="en-US" dirty="0"/>
              <a:t>Serves around 2 Billions videos per day</a:t>
            </a:r>
          </a:p>
          <a:p>
            <a:pPr lvl="1"/>
            <a:r>
              <a:rPr lang="en-US" dirty="0"/>
              <a:t>GIS/Geospatial: </a:t>
            </a:r>
          </a:p>
          <a:p>
            <a:pPr lvl="2"/>
            <a:r>
              <a:rPr lang="en-US" dirty="0"/>
              <a:t>Sales of software and data grow dramatically</a:t>
            </a:r>
          </a:p>
          <a:p>
            <a:pPr lvl="1"/>
            <a:r>
              <a:rPr lang="en-US" dirty="0"/>
              <a:t>Location-based Services (LBS):</a:t>
            </a:r>
          </a:p>
          <a:p>
            <a:pPr lvl="2"/>
            <a:r>
              <a:rPr lang="en-US" dirty="0"/>
              <a:t>Global market about US$30 billion</a:t>
            </a:r>
          </a:p>
          <a:p>
            <a:pPr lvl="1"/>
            <a:r>
              <a:rPr lang="en-US" dirty="0"/>
              <a:t>Sensor Data</a:t>
            </a:r>
          </a:p>
          <a:p>
            <a:pPr lvl="2"/>
            <a:r>
              <a:rPr lang="en-US" dirty="0"/>
              <a:t>(Radio Frequency ID) RFID, On-Board Diagnostics (OBD)… </a:t>
            </a:r>
          </a:p>
          <a:p>
            <a:pPr lvl="2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30</a:t>
            </a:fld>
            <a:endParaRPr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25554427"/>
              </p:ext>
            </p:extLst>
          </p:nvPr>
        </p:nvGraphicFramePr>
        <p:xfrm>
          <a:off x="909975" y="3793438"/>
          <a:ext cx="715637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530195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What </a:t>
            </a:r>
            <a:r>
              <a:rPr lang="en-US" dirty="0"/>
              <a:t>will we learn?</a:t>
            </a:r>
          </a:p>
          <a:p>
            <a:pPr lvl="1"/>
            <a:r>
              <a:rPr lang="en-US" dirty="0"/>
              <a:t>The latest in large-scale data management and processing: </a:t>
            </a:r>
            <a:r>
              <a:rPr lang="en-US" b="1" dirty="0"/>
              <a:t>complex data types</a:t>
            </a:r>
            <a:r>
              <a:rPr lang="en-US" dirty="0"/>
              <a:t> and </a:t>
            </a:r>
            <a:r>
              <a:rPr lang="en-US" b="1" dirty="0"/>
              <a:t>similarity-based queries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How to </a:t>
            </a:r>
            <a:r>
              <a:rPr lang="en-US" b="1" dirty="0"/>
              <a:t>represent</a:t>
            </a:r>
            <a:r>
              <a:rPr lang="en-US" dirty="0"/>
              <a:t> and </a:t>
            </a:r>
            <a:r>
              <a:rPr lang="en-US" b="1" dirty="0"/>
              <a:t>manage</a:t>
            </a:r>
            <a:r>
              <a:rPr lang="en-US" dirty="0"/>
              <a:t> complex data to enable efficient </a:t>
            </a:r>
            <a:r>
              <a:rPr lang="en-US" b="1" dirty="0"/>
              <a:t>processing</a:t>
            </a:r>
            <a:r>
              <a:rPr lang="en-US" dirty="0"/>
              <a:t> of advanced queries</a:t>
            </a:r>
          </a:p>
          <a:p>
            <a:pPr lvl="1"/>
            <a:r>
              <a:rPr lang="en-US" dirty="0"/>
              <a:t>Applicable to a wide range of </a:t>
            </a:r>
            <a:r>
              <a:rPr lang="en-US" b="1" dirty="0"/>
              <a:t>applications</a:t>
            </a:r>
            <a:r>
              <a:rPr lang="en-US" dirty="0"/>
              <a:t>, including spatial and multimedia data, text and web data, scientific data…</a:t>
            </a:r>
          </a:p>
          <a:p>
            <a:r>
              <a:rPr lang="en-US" b="1" dirty="0"/>
              <a:t>How </a:t>
            </a:r>
            <a:r>
              <a:rPr lang="en-US" dirty="0"/>
              <a:t>will we learn?</a:t>
            </a:r>
          </a:p>
          <a:p>
            <a:pPr lvl="1"/>
            <a:r>
              <a:rPr lang="en-US" dirty="0"/>
              <a:t>Attending lectures</a:t>
            </a:r>
          </a:p>
          <a:p>
            <a:pPr lvl="1"/>
            <a:r>
              <a:rPr lang="en-US" dirty="0"/>
              <a:t>Attending tutorials</a:t>
            </a:r>
          </a:p>
          <a:p>
            <a:pPr lvl="1"/>
            <a:r>
              <a:rPr lang="en-US" dirty="0"/>
              <a:t>Studying selected research papers </a:t>
            </a:r>
          </a:p>
          <a:p>
            <a:pPr lvl="1"/>
            <a:r>
              <a:rPr lang="en-US" dirty="0"/>
              <a:t>Discuss on Piazza</a:t>
            </a:r>
          </a:p>
          <a:p>
            <a:pPr lvl="1"/>
            <a:r>
              <a:rPr lang="en-US" dirty="0"/>
              <a:t>Doing individual assignments</a:t>
            </a:r>
          </a:p>
          <a:p>
            <a:pPr lvl="1"/>
            <a:r>
              <a:rPr lang="en-US" dirty="0"/>
              <a:t>Participating group project actively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to be Covered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538022" cy="4953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Spatial Databases Introduction</a:t>
            </a:r>
          </a:p>
          <a:p>
            <a:pPr lvl="1"/>
            <a:r>
              <a:rPr lang="en-AU" dirty="0"/>
              <a:t>Spatial Data Types, Data Structures and Spatial Databases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Spatial Indexing Mechanisms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Spatial Algorithms and Query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Spatiotemporal Data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High-Dimensional Indexing, Search and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Routing Planning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90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Multidimensional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4" y="1295400"/>
                <a:ext cx="7556313" cy="53832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AU" dirty="0"/>
                  <a:t>An object is </a:t>
                </a:r>
                <a14:m>
                  <m:oMath xmlns:m="http://schemas.openxmlformats.org/officeDocument/2006/math"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AU" b="1" dirty="0"/>
                  <a:t>-dimensional </a:t>
                </a:r>
                <a:r>
                  <a:rPr lang="en-AU" dirty="0"/>
                  <a:t>means that the object is described by </a:t>
                </a:r>
                <a14:m>
                  <m:oMath xmlns:m="http://schemas.openxmlformats.org/officeDocument/2006/math">
                    <m:r>
                      <a:rPr lang="en-AU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>
                    <a:solidFill>
                      <a:srgbClr val="FF0000"/>
                    </a:solidFill>
                  </a:rPr>
                  <a:t> attributes</a:t>
                </a:r>
              </a:p>
              <a:p>
                <a:pPr lvl="1"/>
                <a:r>
                  <a:rPr lang="en-AU" dirty="0"/>
                  <a:t>Not by each attribute individually</a:t>
                </a:r>
              </a:p>
              <a:p>
                <a:pPr lvl="2"/>
                <a:r>
                  <a:rPr lang="en-AU" dirty="0"/>
                  <a:t>(Name, Age, Weight, Height, …)</a:t>
                </a:r>
              </a:p>
              <a:p>
                <a:pPr lvl="2"/>
                <a:r>
                  <a:rPr lang="en-AU" dirty="0"/>
                  <a:t>(Longitude, Latitude, Elevation )</a:t>
                </a:r>
              </a:p>
              <a:p>
                <a:r>
                  <a:rPr lang="en-AU" dirty="0"/>
                  <a:t>Examples:</a:t>
                </a:r>
              </a:p>
              <a:p>
                <a:pPr lvl="1"/>
                <a:r>
                  <a:rPr lang="en-AU" dirty="0"/>
                  <a:t>Point(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) - 2D: geographic data (GIS, LIS…)</a:t>
                </a:r>
              </a:p>
              <a:p>
                <a:pPr lvl="1"/>
                <a:r>
                  <a:rPr lang="en-AU" dirty="0"/>
                  <a:t>Point(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AU" dirty="0"/>
                  <a:t>) - 3D: the universe, brain, molecule structure…</a:t>
                </a:r>
              </a:p>
              <a:p>
                <a:pPr lvl="1"/>
                <a:r>
                  <a:rPr lang="en-AU" dirty="0"/>
                  <a:t>Point(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AU" dirty="0"/>
                  <a:t>) – 3D: spatiotemporal</a:t>
                </a:r>
              </a:p>
              <a:p>
                <a:pPr lvl="1"/>
                <a:endParaRPr lang="en-AU" dirty="0"/>
              </a:p>
              <a:p>
                <a:pPr lvl="1"/>
                <a:r>
                  <a:rPr lang="en-AU" dirty="0"/>
                  <a:t>Person(Age, Weight, Height) – 3D? </a:t>
                </a:r>
              </a:p>
              <a:p>
                <a:pPr lvl="1"/>
                <a:endParaRPr lang="en-AU" dirty="0"/>
              </a:p>
              <a:p>
                <a:pPr lvl="1"/>
                <a:r>
                  <a:rPr lang="en-AU" dirty="0"/>
                  <a:t>Image Color Histogram(c1, c2, … c128) – 128D</a:t>
                </a:r>
              </a:p>
              <a:p>
                <a:pPr lvl="1"/>
                <a:r>
                  <a:rPr lang="en-AU" dirty="0"/>
                  <a:t>Image(texture, shape, colour) – high dimension!</a:t>
                </a:r>
              </a:p>
              <a:p>
                <a:pPr lvl="1"/>
                <a:r>
                  <a:rPr lang="en-AU" dirty="0"/>
                  <a:t>Video </a:t>
                </a:r>
                <a:r>
                  <a:rPr lang="en-US" dirty="0"/>
                  <a:t>–</a:t>
                </a:r>
                <a:r>
                  <a:rPr lang="en-AU" dirty="0"/>
                  <a:t> a sequence of image frames</a:t>
                </a:r>
              </a:p>
              <a:p>
                <a:pPr lvl="1"/>
                <a:r>
                  <a:rPr lang="en-AU" dirty="0"/>
                  <a:t>Gene Sequence (ATAACCGATCG…)</a:t>
                </a:r>
              </a:p>
            </p:txBody>
          </p:sp>
        </mc:Choice>
        <mc:Fallback xmlns="">
          <p:sp>
            <p:nvSpPr>
              <p:cNvPr id="31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5383212"/>
              </a:xfrm>
              <a:blipFill>
                <a:blip r:embed="rId3"/>
                <a:stretch>
                  <a:fillRect l="-168" t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926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Spatial Databases?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7807326" cy="256564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One of the most widely used multidimensional databases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Foundation of understanding other high-D data</a:t>
            </a:r>
          </a:p>
          <a:p>
            <a:pPr>
              <a:spcAft>
                <a:spcPts val="1200"/>
              </a:spcAft>
            </a:pPr>
            <a:r>
              <a:rPr lang="en-US" dirty="0"/>
              <a:t>Many important application domains have </a:t>
            </a:r>
            <a:r>
              <a:rPr lang="en-US" b="1" dirty="0"/>
              <a:t>spatial data </a:t>
            </a:r>
            <a:r>
              <a:rPr lang="en-US" dirty="0"/>
              <a:t>and</a:t>
            </a:r>
            <a:r>
              <a:rPr lang="en-US" b="1" dirty="0"/>
              <a:t> queries</a:t>
            </a:r>
            <a:r>
              <a:rPr lang="en-US" dirty="0"/>
              <a:t>. Some Examples: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34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3A1C4-E3B3-A74C-9A47-F7D1475FE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224" y="3429000"/>
            <a:ext cx="2140735" cy="147140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394F28-0352-0845-97C6-B044BE4D3A2E}"/>
              </a:ext>
            </a:extLst>
          </p:cNvPr>
          <p:cNvSpPr txBox="1">
            <a:spLocks/>
          </p:cNvSpPr>
          <p:nvPr/>
        </p:nvSpPr>
        <p:spPr>
          <a:xfrm>
            <a:off x="359576" y="3861048"/>
            <a:ext cx="6215162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auto">
              <a:spcAft>
                <a:spcPts val="0"/>
              </a:spcAft>
            </a:pPr>
            <a:r>
              <a:rPr lang="en-AU" b="1" dirty="0"/>
              <a:t>Insurance Risk Manager</a:t>
            </a:r>
            <a:r>
              <a:rPr lang="en-AU" dirty="0"/>
              <a:t>: Which homes are most likely to be affected in the next great flood on the Brisbane river?</a:t>
            </a:r>
          </a:p>
          <a:p>
            <a:pPr lvl="2" fontAlgn="auto">
              <a:spcAft>
                <a:spcPts val="0"/>
              </a:spcAft>
            </a:pPr>
            <a:r>
              <a:rPr lang="en-AU" b="1" dirty="0"/>
              <a:t>Molecular Biologist</a:t>
            </a:r>
            <a:r>
              <a:rPr lang="en-AU" dirty="0"/>
              <a:t>: Is the topology of the amino acid biosynthesis gene in the genome found in any other sequence feature map in the database?</a:t>
            </a:r>
          </a:p>
          <a:p>
            <a:pPr lvl="2" fontAlgn="auto">
              <a:spcAft>
                <a:spcPts val="0"/>
              </a:spcAft>
            </a:pPr>
            <a:r>
              <a:rPr lang="en-AU" b="1" dirty="0"/>
              <a:t>Medical Doctor</a:t>
            </a:r>
            <a:r>
              <a:rPr lang="en-AU" dirty="0"/>
              <a:t>: Based on this patient's MRI, have we treated somebody with a similar condition?</a:t>
            </a:r>
          </a:p>
          <a:p>
            <a:pPr fontAlgn="auto">
              <a:spcAft>
                <a:spcPts val="0"/>
              </a:spcAft>
            </a:pPr>
            <a:endParaRPr lang="en-AU" dirty="0"/>
          </a:p>
          <a:p>
            <a:pPr fontAlgn="auto">
              <a:spcAft>
                <a:spcPts val="0"/>
              </a:spcAft>
            </a:pP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7A9E8-539B-8A4A-BE44-111031E67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5033658"/>
            <a:ext cx="2140735" cy="15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44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 Relational DBMS?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35</a:t>
            </a:fld>
            <a:endParaRPr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8382AD1-8181-9D49-B15B-20816189E3E8}"/>
              </a:ext>
            </a:extLst>
          </p:cNvPr>
          <p:cNvSpPr txBox="1">
            <a:spLocks noChangeArrowheads="1"/>
          </p:cNvSpPr>
          <p:nvPr/>
        </p:nvSpPr>
        <p:spPr>
          <a:xfrm>
            <a:off x="498474" y="1295400"/>
            <a:ext cx="7025854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/>
              <a:t>Highly successful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/>
              <a:t>Data Independence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/>
              <a:t>Relational model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/>
              <a:t>Non-Procedural Query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/>
              <a:t>Efficiency &amp; Performance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/>
              <a:t>Indexing and Query Optimization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/>
              <a:t>Allows concurrent access to data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/>
              <a:t>Reliability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/>
              <a:t>Persistence across failures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/>
              <a:t>ACID</a:t>
            </a:r>
          </a:p>
        </p:txBody>
      </p:sp>
    </p:spTree>
    <p:extLst>
      <p:ext uri="{BB962C8B-B14F-4D97-AF65-F5344CB8AC3E}">
        <p14:creationId xmlns:p14="http://schemas.microsoft.com/office/powerpoint/2010/main" val="850185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 Relational DBMS?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Queries</a:t>
            </a:r>
          </a:p>
          <a:p>
            <a:pPr lvl="1"/>
            <a:r>
              <a:rPr lang="en-AU" dirty="0">
                <a:solidFill>
                  <a:srgbClr val="0D0D0D"/>
                </a:solidFill>
              </a:rPr>
              <a:t>Where is Building 78?</a:t>
            </a:r>
          </a:p>
          <a:p>
            <a:pPr lvl="1"/>
            <a:r>
              <a:rPr lang="en-AU" dirty="0">
                <a:solidFill>
                  <a:srgbClr val="0D0D0D"/>
                </a:solidFill>
              </a:rPr>
              <a:t>Which courses are meeting in GP Building?</a:t>
            </a:r>
          </a:p>
          <a:p>
            <a:pPr lvl="1"/>
            <a:endParaRPr lang="en-AU" dirty="0">
              <a:solidFill>
                <a:srgbClr val="0D0D0D"/>
              </a:solidFill>
            </a:endParaRPr>
          </a:p>
          <a:p>
            <a:pPr lvl="1"/>
            <a:endParaRPr lang="en-AU" dirty="0">
              <a:solidFill>
                <a:srgbClr val="0D0D0D"/>
              </a:solidFill>
            </a:endParaRPr>
          </a:p>
          <a:p>
            <a:pPr lvl="1"/>
            <a:r>
              <a:rPr lang="en-AU">
                <a:solidFill>
                  <a:srgbClr val="0D0D0D"/>
                </a:solidFill>
              </a:rPr>
              <a:t>Which buildings </a:t>
            </a:r>
            <a:r>
              <a:rPr lang="en-AU" dirty="0">
                <a:solidFill>
                  <a:srgbClr val="0D0D0D"/>
                </a:solidFill>
              </a:rPr>
              <a:t>are adjacent to </a:t>
            </a:r>
            <a:r>
              <a:rPr lang="en-AU" i="1" dirty="0">
                <a:solidFill>
                  <a:srgbClr val="0D0D0D"/>
                </a:solidFill>
              </a:rPr>
              <a:t>the</a:t>
            </a:r>
            <a:r>
              <a:rPr lang="en-AU" dirty="0">
                <a:solidFill>
                  <a:srgbClr val="0D0D0D"/>
                </a:solidFill>
              </a:rPr>
              <a:t> lake?</a:t>
            </a:r>
          </a:p>
          <a:p>
            <a:pPr lvl="1"/>
            <a:r>
              <a:rPr lang="en-AU" dirty="0">
                <a:solidFill>
                  <a:srgbClr val="0D0D0D"/>
                </a:solidFill>
              </a:rPr>
              <a:t>Which building is adjacent to </a:t>
            </a:r>
            <a:r>
              <a:rPr lang="en-AU" i="1" dirty="0">
                <a:solidFill>
                  <a:srgbClr val="0D0D0D"/>
                </a:solidFill>
              </a:rPr>
              <a:t>a</a:t>
            </a:r>
            <a:r>
              <a:rPr lang="en-AU" dirty="0">
                <a:solidFill>
                  <a:srgbClr val="0D0D0D"/>
                </a:solidFill>
              </a:rPr>
              <a:t> lake?</a:t>
            </a:r>
          </a:p>
          <a:p>
            <a:pPr lvl="1"/>
            <a:endParaRPr lang="en-AU" dirty="0">
              <a:solidFill>
                <a:srgbClr val="0D0D0D"/>
              </a:solidFill>
            </a:endParaRP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36</a:t>
            </a:fld>
            <a:endParaRPr/>
          </a:p>
        </p:txBody>
      </p:sp>
      <p:sp>
        <p:nvSpPr>
          <p:cNvPr id="8" name="Explosion 1 7"/>
          <p:cNvSpPr/>
          <p:nvPr/>
        </p:nvSpPr>
        <p:spPr>
          <a:xfrm>
            <a:off x="4800600" y="838200"/>
            <a:ext cx="3200400" cy="1524000"/>
          </a:xfrm>
          <a:prstGeom prst="irregularSeal1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95959"/>
                </a:solidFill>
              </a:rPr>
              <a:t>Non-spatial</a:t>
            </a:r>
          </a:p>
        </p:txBody>
      </p:sp>
      <p:sp>
        <p:nvSpPr>
          <p:cNvPr id="9" name="Explosion 1 8"/>
          <p:cNvSpPr/>
          <p:nvPr/>
        </p:nvSpPr>
        <p:spPr>
          <a:xfrm>
            <a:off x="5562600" y="2667000"/>
            <a:ext cx="3200400" cy="1524000"/>
          </a:xfrm>
          <a:prstGeom prst="irregularSeal1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95959"/>
                </a:solidFill>
              </a:rPr>
              <a:t>spatial</a:t>
            </a:r>
          </a:p>
        </p:txBody>
      </p:sp>
      <p:pic>
        <p:nvPicPr>
          <p:cNvPr id="10" name="Picture 9" descr="u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027" y="4343400"/>
            <a:ext cx="366517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6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Special about Spatial Queries?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Retrieval &amp; update of spatial data is based on the </a:t>
            </a:r>
            <a:r>
              <a:rPr lang="en-US" b="1" dirty="0"/>
              <a:t>spatial location</a:t>
            </a:r>
            <a:r>
              <a:rPr lang="en-US" dirty="0"/>
              <a:t> of a data object </a:t>
            </a:r>
          </a:p>
          <a:p>
            <a:pPr lvl="1"/>
            <a:r>
              <a:rPr lang="en-US" i="1" dirty="0"/>
              <a:t>(vs. alphanumeric in RDBMS)</a:t>
            </a:r>
          </a:p>
          <a:p>
            <a:r>
              <a:rPr lang="en-US" dirty="0"/>
              <a:t>Fast execution of </a:t>
            </a:r>
            <a:r>
              <a:rPr lang="en-US" b="1" dirty="0"/>
              <a:t>geometric operations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(vs. simple comparison in RDBMS)</a:t>
            </a:r>
          </a:p>
          <a:p>
            <a:pPr lvl="1"/>
            <a:endParaRPr lang="en-US" dirty="0"/>
          </a:p>
          <a:p>
            <a:r>
              <a:rPr lang="en-US" dirty="0"/>
              <a:t>RDBMS Obvious limitations</a:t>
            </a:r>
          </a:p>
          <a:p>
            <a:pPr lvl="1"/>
            <a:r>
              <a:rPr lang="en-US" dirty="0"/>
              <a:t>Limited data types – no support for multidimensional data!</a:t>
            </a:r>
          </a:p>
          <a:p>
            <a:pPr lvl="1"/>
            <a:r>
              <a:rPr lang="en-US" dirty="0"/>
              <a:t>Limited query types</a:t>
            </a:r>
          </a:p>
          <a:p>
            <a:pPr lvl="1">
              <a:buNone/>
            </a:pPr>
            <a:r>
              <a:rPr lang="en-AU" dirty="0">
                <a:solidFill>
                  <a:srgbClr val="0D0D0D"/>
                </a:solidFill>
              </a:rPr>
              <a:t> 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8021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Spatial DBMS (SDBMS)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645526" cy="49530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A SDBMS is a software module that</a:t>
            </a:r>
          </a:p>
          <a:p>
            <a:pPr lvl="1">
              <a:defRPr/>
            </a:pPr>
            <a:r>
              <a:rPr lang="en-US" dirty="0"/>
              <a:t>Can work with an underlying DBMS</a:t>
            </a:r>
          </a:p>
          <a:p>
            <a:pPr lvl="1">
              <a:defRPr/>
            </a:pPr>
            <a:r>
              <a:rPr lang="en-US" dirty="0"/>
              <a:t>Supports spatial data models, spatial abstract data types (ADTs) </a:t>
            </a:r>
          </a:p>
          <a:p>
            <a:pPr lvl="1">
              <a:defRPr/>
            </a:pPr>
            <a:r>
              <a:rPr lang="en-US" dirty="0"/>
              <a:t>Supports a spatial query language</a:t>
            </a:r>
          </a:p>
          <a:p>
            <a:pPr lvl="1">
              <a:defRPr/>
            </a:pPr>
            <a:r>
              <a:rPr lang="en-US" dirty="0"/>
              <a:t>Supports spatial indexing, efficient algorithms for processing spatial operations, and domain specific query optimization</a:t>
            </a:r>
          </a:p>
          <a:p>
            <a:pPr>
              <a:defRPr/>
            </a:pPr>
            <a:r>
              <a:rPr lang="en-US" dirty="0"/>
              <a:t>Examples: </a:t>
            </a:r>
          </a:p>
          <a:p>
            <a:pPr lvl="1">
              <a:defRPr/>
            </a:pPr>
            <a:r>
              <a:rPr lang="en-US" dirty="0">
                <a:solidFill>
                  <a:srgbClr val="000000"/>
                </a:solidFill>
                <a:latin typeface="ArialMT"/>
              </a:rPr>
              <a:t>Oracle Spatial and Graph in 12c (formally </a:t>
            </a:r>
            <a:r>
              <a:rPr lang="en-US" dirty="0"/>
              <a:t>Oracle Spatial Extension of Oracle 8 in 1997), now separately licensed</a:t>
            </a:r>
          </a:p>
          <a:p>
            <a:pPr lvl="1">
              <a:defRPr/>
            </a:pPr>
            <a:r>
              <a:rPr lang="en-US" dirty="0"/>
              <a:t>Microsoft SQL Server supports spatial types since 2008</a:t>
            </a:r>
          </a:p>
          <a:p>
            <a:pPr lvl="1">
              <a:defRPr/>
            </a:pPr>
            <a:r>
              <a:rPr lang="en-US" dirty="0"/>
              <a:t>PostgreSQL DBMS uses the spatial extension </a:t>
            </a:r>
            <a:r>
              <a:rPr lang="en-US" dirty="0" err="1"/>
              <a:t>PostGIS</a:t>
            </a:r>
            <a:endParaRPr lang="en-US" dirty="0"/>
          </a:p>
          <a:p>
            <a:pPr lvl="1">
              <a:defRPr/>
            </a:pPr>
            <a:r>
              <a:rPr lang="en-US" altLang="zh-CN" dirty="0"/>
              <a:t>Various of Spatial extensions on NoSQL systems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314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Spatial DBMS (SDBMS)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390366-2DAB-E64F-BDA0-F99834143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544" y="1772816"/>
            <a:ext cx="9342460" cy="490579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37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Assessment</a:t>
            </a:r>
            <a:endParaRPr lang="en-US" dirty="0"/>
          </a:p>
        </p:txBody>
      </p:sp>
      <p:sp>
        <p:nvSpPr>
          <p:cNvPr id="25604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Attendance </a:t>
            </a:r>
            <a:r>
              <a:rPr lang="en-US" altLang="zh-CN" dirty="0"/>
              <a:t>40% </a:t>
            </a:r>
          </a:p>
          <a:p>
            <a:r>
              <a:rPr lang="en-US" dirty="0"/>
              <a:t>Group-based research report 60%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012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Spatial DBMS (SDBMS)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40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77053-F815-5246-BAA4-57C34445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2567824"/>
            <a:ext cx="8361363" cy="3650736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33050D0-6CDA-4E4D-975E-034C4158C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645526" cy="49530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Microsoft SQL Server</a:t>
            </a:r>
          </a:p>
        </p:txBody>
      </p:sp>
    </p:spTree>
    <p:extLst>
      <p:ext uri="{BB962C8B-B14F-4D97-AF65-F5344CB8AC3E}">
        <p14:creationId xmlns:p14="http://schemas.microsoft.com/office/powerpoint/2010/main" val="442380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Organize Spatial Data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indexing methods in relational DBMS</a:t>
            </a:r>
          </a:p>
          <a:p>
            <a:pPr lvl="1"/>
            <a:r>
              <a:rPr lang="en-US" dirty="0"/>
              <a:t>B-Tree</a:t>
            </a:r>
          </a:p>
          <a:p>
            <a:pPr lvl="1"/>
            <a:r>
              <a:rPr lang="en-US" dirty="0"/>
              <a:t>Hashing</a:t>
            </a:r>
          </a:p>
          <a:p>
            <a:pPr lvl="1"/>
            <a:r>
              <a:rPr lang="en-US" dirty="0"/>
              <a:t>Bitmap</a:t>
            </a:r>
          </a:p>
          <a:p>
            <a:r>
              <a:rPr lang="en-AU" dirty="0"/>
              <a:t>Two strategies to organize space and objects</a:t>
            </a:r>
          </a:p>
          <a:p>
            <a:pPr lvl="1"/>
            <a:r>
              <a:rPr lang="en-AU" dirty="0"/>
              <a:t>Map spatial objects into 1D space and use a standard index structure (B-tree)</a:t>
            </a:r>
          </a:p>
          <a:p>
            <a:pPr lvl="1"/>
            <a:r>
              <a:rPr lang="en-AU" dirty="0"/>
              <a:t>Dedicated external data structures</a:t>
            </a:r>
          </a:p>
          <a:p>
            <a:r>
              <a:rPr lang="en-AU" dirty="0"/>
              <a:t>Basic ideas</a:t>
            </a:r>
          </a:p>
          <a:p>
            <a:pPr lvl="1"/>
            <a:r>
              <a:rPr lang="en-AU" dirty="0"/>
              <a:t>Approximation</a:t>
            </a:r>
          </a:p>
          <a:p>
            <a:pPr lvl="2"/>
            <a:r>
              <a:rPr lang="en-AU" dirty="0"/>
              <a:t>Bounding box, Grids</a:t>
            </a:r>
          </a:p>
          <a:p>
            <a:pPr lvl="1"/>
            <a:r>
              <a:rPr lang="en-AU" dirty="0"/>
              <a:t>Hierarchical Data Organization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41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A2AACB-BAA1-8843-85D2-91A4AC6F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24" y="4581128"/>
            <a:ext cx="3774802" cy="14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2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Organize Spatial Data</a:t>
            </a:r>
            <a:endParaRPr lang="en-AU" dirty="0"/>
          </a:p>
        </p:txBody>
      </p:sp>
      <p:sp>
        <p:nvSpPr>
          <p:cNvPr id="10486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6ADFF5C-3317-7E42-BA07-C2107D11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72" y="1282103"/>
            <a:ext cx="1323460" cy="21601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48D948-94A3-EC47-ABF1-8037DD60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094" y="3622357"/>
            <a:ext cx="2926216" cy="1199193"/>
          </a:xfrm>
          <a:prstGeom prst="rect">
            <a:avLst/>
          </a:prstGeom>
        </p:spPr>
      </p:pic>
      <p:grpSp>
        <p:nvGrpSpPr>
          <p:cNvPr id="7" name="Group 9">
            <a:extLst>
              <a:ext uri="{FF2B5EF4-FFF2-40B4-BE49-F238E27FC236}">
                <a16:creationId xmlns:a16="http://schemas.microsoft.com/office/drawing/2014/main" id="{D82341E7-BAC5-A341-B8A3-A5965E1DB344}"/>
              </a:ext>
            </a:extLst>
          </p:cNvPr>
          <p:cNvGrpSpPr/>
          <p:nvPr/>
        </p:nvGrpSpPr>
        <p:grpSpPr bwMode="auto">
          <a:xfrm>
            <a:off x="5533280" y="5589193"/>
            <a:ext cx="1323460" cy="1075183"/>
            <a:chOff x="3408" y="1680"/>
            <a:chExt cx="1056" cy="12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4CBD59F3-5B18-CC42-A7D5-553D08C2D507}"/>
                </a:ext>
              </a:extLst>
            </p:cNvPr>
            <p:cNvSpPr/>
            <p:nvPr/>
          </p:nvSpPr>
          <p:spPr bwMode="auto">
            <a:xfrm>
              <a:off x="3408" y="1680"/>
              <a:ext cx="432" cy="1248"/>
            </a:xfrm>
            <a:custGeom>
              <a:avLst/>
              <a:gdLst>
                <a:gd name="T0" fmla="*/ 0 w 432"/>
                <a:gd name="T1" fmla="*/ 1248 h 1248"/>
                <a:gd name="T2" fmla="*/ 0 w 432"/>
                <a:gd name="T3" fmla="*/ 1008 h 1248"/>
                <a:gd name="T4" fmla="*/ 192 w 432"/>
                <a:gd name="T5" fmla="*/ 1248 h 1248"/>
                <a:gd name="T6" fmla="*/ 192 w 432"/>
                <a:gd name="T7" fmla="*/ 1008 h 1248"/>
                <a:gd name="T8" fmla="*/ 0 w 432"/>
                <a:gd name="T9" fmla="*/ 912 h 1248"/>
                <a:gd name="T10" fmla="*/ 0 w 432"/>
                <a:gd name="T11" fmla="*/ 672 h 1248"/>
                <a:gd name="T12" fmla="*/ 192 w 432"/>
                <a:gd name="T13" fmla="*/ 912 h 1248"/>
                <a:gd name="T14" fmla="*/ 192 w 432"/>
                <a:gd name="T15" fmla="*/ 672 h 1248"/>
                <a:gd name="T16" fmla="*/ 288 w 432"/>
                <a:gd name="T17" fmla="*/ 1248 h 1248"/>
                <a:gd name="T18" fmla="*/ 288 w 432"/>
                <a:gd name="T19" fmla="*/ 1008 h 1248"/>
                <a:gd name="T20" fmla="*/ 432 w 432"/>
                <a:gd name="T21" fmla="*/ 1248 h 1248"/>
                <a:gd name="T22" fmla="*/ 432 w 432"/>
                <a:gd name="T23" fmla="*/ 1008 h 1248"/>
                <a:gd name="T24" fmla="*/ 288 w 432"/>
                <a:gd name="T25" fmla="*/ 912 h 1248"/>
                <a:gd name="T26" fmla="*/ 288 w 432"/>
                <a:gd name="T27" fmla="*/ 672 h 1248"/>
                <a:gd name="T28" fmla="*/ 432 w 432"/>
                <a:gd name="T29" fmla="*/ 912 h 1248"/>
                <a:gd name="T30" fmla="*/ 432 w 432"/>
                <a:gd name="T31" fmla="*/ 624 h 1248"/>
                <a:gd name="T32" fmla="*/ 0 w 432"/>
                <a:gd name="T33" fmla="*/ 576 h 1248"/>
                <a:gd name="T34" fmla="*/ 0 w 432"/>
                <a:gd name="T35" fmla="*/ 336 h 1248"/>
                <a:gd name="T36" fmla="*/ 192 w 432"/>
                <a:gd name="T37" fmla="*/ 576 h 1248"/>
                <a:gd name="T38" fmla="*/ 192 w 432"/>
                <a:gd name="T39" fmla="*/ 336 h 1248"/>
                <a:gd name="T40" fmla="*/ 0 w 432"/>
                <a:gd name="T41" fmla="*/ 240 h 1248"/>
                <a:gd name="T42" fmla="*/ 0 w 432"/>
                <a:gd name="T43" fmla="*/ 0 h 1248"/>
                <a:gd name="T44" fmla="*/ 192 w 432"/>
                <a:gd name="T45" fmla="*/ 288 h 1248"/>
                <a:gd name="T46" fmla="*/ 192 w 432"/>
                <a:gd name="T47" fmla="*/ 0 h 1248"/>
                <a:gd name="T48" fmla="*/ 240 w 432"/>
                <a:gd name="T49" fmla="*/ 576 h 1248"/>
                <a:gd name="T50" fmla="*/ 240 w 432"/>
                <a:gd name="T51" fmla="*/ 384 h 1248"/>
                <a:gd name="T52" fmla="*/ 432 w 432"/>
                <a:gd name="T53" fmla="*/ 576 h 1248"/>
                <a:gd name="T54" fmla="*/ 432 w 432"/>
                <a:gd name="T55" fmla="*/ 336 h 1248"/>
                <a:gd name="T56" fmla="*/ 288 w 432"/>
                <a:gd name="T57" fmla="*/ 336 h 1248"/>
                <a:gd name="T58" fmla="*/ 288 w 432"/>
                <a:gd name="T59" fmla="*/ 0 h 1248"/>
                <a:gd name="T60" fmla="*/ 432 w 432"/>
                <a:gd name="T61" fmla="*/ 288 h 1248"/>
                <a:gd name="T62" fmla="*/ 432 w 432"/>
                <a:gd name="T63" fmla="*/ 0 h 1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32"/>
                <a:gd name="T97" fmla="*/ 0 h 1248"/>
                <a:gd name="T98" fmla="*/ 432 w 432"/>
                <a:gd name="T99" fmla="*/ 1248 h 1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32" h="1248">
                  <a:moveTo>
                    <a:pt x="0" y="1248"/>
                  </a:moveTo>
                  <a:lnTo>
                    <a:pt x="0" y="1008"/>
                  </a:lnTo>
                  <a:lnTo>
                    <a:pt x="192" y="1248"/>
                  </a:lnTo>
                  <a:lnTo>
                    <a:pt x="192" y="1008"/>
                  </a:lnTo>
                  <a:lnTo>
                    <a:pt x="0" y="912"/>
                  </a:lnTo>
                  <a:lnTo>
                    <a:pt x="0" y="672"/>
                  </a:lnTo>
                  <a:lnTo>
                    <a:pt x="192" y="912"/>
                  </a:lnTo>
                  <a:lnTo>
                    <a:pt x="192" y="672"/>
                  </a:lnTo>
                  <a:lnTo>
                    <a:pt x="288" y="1248"/>
                  </a:lnTo>
                  <a:lnTo>
                    <a:pt x="288" y="1008"/>
                  </a:lnTo>
                  <a:lnTo>
                    <a:pt x="432" y="1248"/>
                  </a:lnTo>
                  <a:lnTo>
                    <a:pt x="432" y="1008"/>
                  </a:lnTo>
                  <a:lnTo>
                    <a:pt x="288" y="912"/>
                  </a:lnTo>
                  <a:lnTo>
                    <a:pt x="288" y="672"/>
                  </a:lnTo>
                  <a:lnTo>
                    <a:pt x="432" y="912"/>
                  </a:lnTo>
                  <a:lnTo>
                    <a:pt x="432" y="624"/>
                  </a:lnTo>
                  <a:lnTo>
                    <a:pt x="0" y="576"/>
                  </a:lnTo>
                  <a:lnTo>
                    <a:pt x="0" y="336"/>
                  </a:lnTo>
                  <a:lnTo>
                    <a:pt x="192" y="576"/>
                  </a:lnTo>
                  <a:lnTo>
                    <a:pt x="192" y="336"/>
                  </a:lnTo>
                  <a:lnTo>
                    <a:pt x="0" y="240"/>
                  </a:lnTo>
                  <a:lnTo>
                    <a:pt x="0" y="0"/>
                  </a:lnTo>
                  <a:lnTo>
                    <a:pt x="192" y="288"/>
                  </a:lnTo>
                  <a:lnTo>
                    <a:pt x="192" y="0"/>
                  </a:lnTo>
                  <a:lnTo>
                    <a:pt x="240" y="576"/>
                  </a:lnTo>
                  <a:lnTo>
                    <a:pt x="240" y="384"/>
                  </a:lnTo>
                  <a:lnTo>
                    <a:pt x="432" y="576"/>
                  </a:lnTo>
                  <a:lnTo>
                    <a:pt x="432" y="336"/>
                  </a:lnTo>
                  <a:lnTo>
                    <a:pt x="288" y="336"/>
                  </a:lnTo>
                  <a:lnTo>
                    <a:pt x="288" y="0"/>
                  </a:lnTo>
                  <a:lnTo>
                    <a:pt x="432" y="288"/>
                  </a:lnTo>
                  <a:lnTo>
                    <a:pt x="432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45B3D27D-1054-F048-BBC8-191DA7B0A367}"/>
                </a:ext>
              </a:extLst>
            </p:cNvPr>
            <p:cNvSpPr/>
            <p:nvPr/>
          </p:nvSpPr>
          <p:spPr bwMode="auto">
            <a:xfrm>
              <a:off x="4032" y="1680"/>
              <a:ext cx="432" cy="1248"/>
            </a:xfrm>
            <a:custGeom>
              <a:avLst/>
              <a:gdLst>
                <a:gd name="T0" fmla="*/ 0 w 432"/>
                <a:gd name="T1" fmla="*/ 1248 h 1248"/>
                <a:gd name="T2" fmla="*/ 0 w 432"/>
                <a:gd name="T3" fmla="*/ 1008 h 1248"/>
                <a:gd name="T4" fmla="*/ 192 w 432"/>
                <a:gd name="T5" fmla="*/ 1248 h 1248"/>
                <a:gd name="T6" fmla="*/ 192 w 432"/>
                <a:gd name="T7" fmla="*/ 1008 h 1248"/>
                <a:gd name="T8" fmla="*/ 0 w 432"/>
                <a:gd name="T9" fmla="*/ 912 h 1248"/>
                <a:gd name="T10" fmla="*/ 0 w 432"/>
                <a:gd name="T11" fmla="*/ 672 h 1248"/>
                <a:gd name="T12" fmla="*/ 192 w 432"/>
                <a:gd name="T13" fmla="*/ 912 h 1248"/>
                <a:gd name="T14" fmla="*/ 192 w 432"/>
                <a:gd name="T15" fmla="*/ 672 h 1248"/>
                <a:gd name="T16" fmla="*/ 288 w 432"/>
                <a:gd name="T17" fmla="*/ 1248 h 1248"/>
                <a:gd name="T18" fmla="*/ 288 w 432"/>
                <a:gd name="T19" fmla="*/ 1008 h 1248"/>
                <a:gd name="T20" fmla="*/ 432 w 432"/>
                <a:gd name="T21" fmla="*/ 1248 h 1248"/>
                <a:gd name="T22" fmla="*/ 432 w 432"/>
                <a:gd name="T23" fmla="*/ 1008 h 1248"/>
                <a:gd name="T24" fmla="*/ 288 w 432"/>
                <a:gd name="T25" fmla="*/ 912 h 1248"/>
                <a:gd name="T26" fmla="*/ 288 w 432"/>
                <a:gd name="T27" fmla="*/ 672 h 1248"/>
                <a:gd name="T28" fmla="*/ 432 w 432"/>
                <a:gd name="T29" fmla="*/ 912 h 1248"/>
                <a:gd name="T30" fmla="*/ 432 w 432"/>
                <a:gd name="T31" fmla="*/ 624 h 1248"/>
                <a:gd name="T32" fmla="*/ 0 w 432"/>
                <a:gd name="T33" fmla="*/ 576 h 1248"/>
                <a:gd name="T34" fmla="*/ 0 w 432"/>
                <a:gd name="T35" fmla="*/ 336 h 1248"/>
                <a:gd name="T36" fmla="*/ 192 w 432"/>
                <a:gd name="T37" fmla="*/ 576 h 1248"/>
                <a:gd name="T38" fmla="*/ 192 w 432"/>
                <a:gd name="T39" fmla="*/ 336 h 1248"/>
                <a:gd name="T40" fmla="*/ 0 w 432"/>
                <a:gd name="T41" fmla="*/ 240 h 1248"/>
                <a:gd name="T42" fmla="*/ 0 w 432"/>
                <a:gd name="T43" fmla="*/ 0 h 1248"/>
                <a:gd name="T44" fmla="*/ 192 w 432"/>
                <a:gd name="T45" fmla="*/ 288 h 1248"/>
                <a:gd name="T46" fmla="*/ 192 w 432"/>
                <a:gd name="T47" fmla="*/ 0 h 1248"/>
                <a:gd name="T48" fmla="*/ 240 w 432"/>
                <a:gd name="T49" fmla="*/ 576 h 1248"/>
                <a:gd name="T50" fmla="*/ 240 w 432"/>
                <a:gd name="T51" fmla="*/ 384 h 1248"/>
                <a:gd name="T52" fmla="*/ 432 w 432"/>
                <a:gd name="T53" fmla="*/ 576 h 1248"/>
                <a:gd name="T54" fmla="*/ 432 w 432"/>
                <a:gd name="T55" fmla="*/ 336 h 1248"/>
                <a:gd name="T56" fmla="*/ 288 w 432"/>
                <a:gd name="T57" fmla="*/ 336 h 1248"/>
                <a:gd name="T58" fmla="*/ 288 w 432"/>
                <a:gd name="T59" fmla="*/ 0 h 1248"/>
                <a:gd name="T60" fmla="*/ 432 w 432"/>
                <a:gd name="T61" fmla="*/ 288 h 1248"/>
                <a:gd name="T62" fmla="*/ 432 w 432"/>
                <a:gd name="T63" fmla="*/ 0 h 1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32"/>
                <a:gd name="T97" fmla="*/ 0 h 1248"/>
                <a:gd name="T98" fmla="*/ 432 w 432"/>
                <a:gd name="T99" fmla="*/ 1248 h 1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32" h="1248">
                  <a:moveTo>
                    <a:pt x="0" y="1248"/>
                  </a:moveTo>
                  <a:lnTo>
                    <a:pt x="0" y="1008"/>
                  </a:lnTo>
                  <a:lnTo>
                    <a:pt x="192" y="1248"/>
                  </a:lnTo>
                  <a:lnTo>
                    <a:pt x="192" y="1008"/>
                  </a:lnTo>
                  <a:lnTo>
                    <a:pt x="0" y="912"/>
                  </a:lnTo>
                  <a:lnTo>
                    <a:pt x="0" y="672"/>
                  </a:lnTo>
                  <a:lnTo>
                    <a:pt x="192" y="912"/>
                  </a:lnTo>
                  <a:lnTo>
                    <a:pt x="192" y="672"/>
                  </a:lnTo>
                  <a:lnTo>
                    <a:pt x="288" y="1248"/>
                  </a:lnTo>
                  <a:lnTo>
                    <a:pt x="288" y="1008"/>
                  </a:lnTo>
                  <a:lnTo>
                    <a:pt x="432" y="1248"/>
                  </a:lnTo>
                  <a:lnTo>
                    <a:pt x="432" y="1008"/>
                  </a:lnTo>
                  <a:lnTo>
                    <a:pt x="288" y="912"/>
                  </a:lnTo>
                  <a:lnTo>
                    <a:pt x="288" y="672"/>
                  </a:lnTo>
                  <a:lnTo>
                    <a:pt x="432" y="912"/>
                  </a:lnTo>
                  <a:lnTo>
                    <a:pt x="432" y="624"/>
                  </a:lnTo>
                  <a:lnTo>
                    <a:pt x="0" y="576"/>
                  </a:lnTo>
                  <a:lnTo>
                    <a:pt x="0" y="336"/>
                  </a:lnTo>
                  <a:lnTo>
                    <a:pt x="192" y="576"/>
                  </a:lnTo>
                  <a:lnTo>
                    <a:pt x="192" y="336"/>
                  </a:lnTo>
                  <a:lnTo>
                    <a:pt x="0" y="240"/>
                  </a:lnTo>
                  <a:lnTo>
                    <a:pt x="0" y="0"/>
                  </a:lnTo>
                  <a:lnTo>
                    <a:pt x="192" y="288"/>
                  </a:lnTo>
                  <a:lnTo>
                    <a:pt x="192" y="0"/>
                  </a:lnTo>
                  <a:lnTo>
                    <a:pt x="240" y="576"/>
                  </a:lnTo>
                  <a:lnTo>
                    <a:pt x="240" y="384"/>
                  </a:lnTo>
                  <a:lnTo>
                    <a:pt x="432" y="576"/>
                  </a:lnTo>
                  <a:lnTo>
                    <a:pt x="432" y="336"/>
                  </a:lnTo>
                  <a:lnTo>
                    <a:pt x="288" y="336"/>
                  </a:lnTo>
                  <a:lnTo>
                    <a:pt x="288" y="0"/>
                  </a:lnTo>
                  <a:lnTo>
                    <a:pt x="432" y="288"/>
                  </a:lnTo>
                  <a:lnTo>
                    <a:pt x="432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2">
              <a:extLst>
                <a:ext uri="{FF2B5EF4-FFF2-40B4-BE49-F238E27FC236}">
                  <a16:creationId xmlns:a16="http://schemas.microsoft.com/office/drawing/2014/main" id="{50E62460-565A-4041-8A08-708A85F312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680"/>
              <a:ext cx="192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F3FC768-F849-E94A-B1BB-581EB9CDC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88" y="5259972"/>
            <a:ext cx="1431122" cy="1431122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A26CB4A3-4BA3-0D49-9FF8-300DBF91F92D}"/>
              </a:ext>
            </a:extLst>
          </p:cNvPr>
          <p:cNvSpPr txBox="1">
            <a:spLocks noChangeArrowheads="1"/>
          </p:cNvSpPr>
          <p:nvPr/>
        </p:nvSpPr>
        <p:spPr>
          <a:xfrm>
            <a:off x="560436" y="1295400"/>
            <a:ext cx="75563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7500" lnSpcReduction="2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AU" dirty="0">
                <a:solidFill>
                  <a:schemeClr val="tx1"/>
                </a:solidFill>
                <a:cs typeface="+mn-cs"/>
              </a:rPr>
              <a:t>One Dimensional</a:t>
            </a:r>
          </a:p>
          <a:p>
            <a:pPr lvl="1" fontAlgn="auto">
              <a:spcAft>
                <a:spcPts val="0"/>
              </a:spcAft>
            </a:pPr>
            <a:r>
              <a:rPr lang="en-AU" dirty="0">
                <a:solidFill>
                  <a:schemeClr val="tx1"/>
                </a:solidFill>
              </a:rPr>
              <a:t>Hashing and B-Trees</a:t>
            </a:r>
          </a:p>
          <a:p>
            <a:pPr fontAlgn="auto">
              <a:spcAft>
                <a:spcPts val="0"/>
              </a:spcAft>
            </a:pPr>
            <a:r>
              <a:rPr lang="en-AU" sz="2600" dirty="0">
                <a:solidFill>
                  <a:schemeClr val="tx1"/>
                </a:solidFill>
              </a:rPr>
              <a:t>Line Data</a:t>
            </a:r>
          </a:p>
          <a:p>
            <a:pPr lvl="1" fontAlgn="auto">
              <a:spcAft>
                <a:spcPts val="0"/>
              </a:spcAft>
            </a:pPr>
            <a:r>
              <a:rPr lang="en-AU" sz="2100" dirty="0">
                <a:solidFill>
                  <a:schemeClr val="tx1"/>
                </a:solidFill>
              </a:rPr>
              <a:t>Interval Tree</a:t>
            </a:r>
            <a:r>
              <a:rPr lang="en-AU" sz="1800" dirty="0">
                <a:solidFill>
                  <a:schemeClr val="tx1"/>
                </a:solidFill>
              </a:rPr>
              <a:t>, </a:t>
            </a:r>
            <a:r>
              <a:rPr lang="en-AU" sz="2100" dirty="0">
                <a:solidFill>
                  <a:schemeClr val="tx1"/>
                </a:solidFill>
              </a:rPr>
              <a:t>Segment Tree</a:t>
            </a:r>
            <a:endParaRPr lang="en-AU" sz="2300" dirty="0">
              <a:solidFill>
                <a:schemeClr val="tx1"/>
              </a:solidFill>
              <a:cs typeface="+mn-cs"/>
            </a:endParaRPr>
          </a:p>
          <a:p>
            <a:pPr fontAlgn="auto">
              <a:spcAft>
                <a:spcPts val="0"/>
              </a:spcAft>
            </a:pPr>
            <a:r>
              <a:rPr lang="en-AU" dirty="0">
                <a:solidFill>
                  <a:schemeClr val="tx1"/>
                </a:solidFill>
                <a:cs typeface="+mn-cs"/>
              </a:rPr>
              <a:t>Point Data</a:t>
            </a:r>
          </a:p>
          <a:p>
            <a:pPr lvl="1" fontAlgn="auto">
              <a:spcAft>
                <a:spcPts val="0"/>
              </a:spcAft>
            </a:pPr>
            <a:r>
              <a:rPr lang="en-AU" dirty="0">
                <a:solidFill>
                  <a:schemeClr val="tx1"/>
                </a:solidFill>
              </a:rPr>
              <a:t>Hashing: GRID and EXCELL</a:t>
            </a:r>
          </a:p>
          <a:p>
            <a:pPr lvl="1" fontAlgn="auto">
              <a:spcAft>
                <a:spcPts val="0"/>
              </a:spcAft>
            </a:pPr>
            <a:r>
              <a:rPr lang="en-AU" sz="2100" dirty="0">
                <a:solidFill>
                  <a:schemeClr val="tx1"/>
                </a:solidFill>
              </a:rPr>
              <a:t>Hierarchical</a:t>
            </a:r>
          </a:p>
          <a:p>
            <a:pPr lvl="2" fontAlgn="auto">
              <a:spcAft>
                <a:spcPts val="0"/>
              </a:spcAft>
            </a:pPr>
            <a:r>
              <a:rPr lang="en-AU" sz="2100" dirty="0">
                <a:solidFill>
                  <a:schemeClr val="tx1"/>
                </a:solidFill>
              </a:rPr>
              <a:t>Quadtree: Point and Region Quadtrees</a:t>
            </a:r>
          </a:p>
          <a:p>
            <a:pPr lvl="2" fontAlgn="auto">
              <a:spcAft>
                <a:spcPts val="0"/>
              </a:spcAft>
            </a:pPr>
            <a:r>
              <a:rPr lang="en-AU" sz="2100" dirty="0">
                <a:solidFill>
                  <a:schemeClr val="tx1"/>
                </a:solidFill>
              </a:rPr>
              <a:t>kd-Tree</a:t>
            </a:r>
          </a:p>
          <a:p>
            <a:pPr lvl="2" fontAlgn="auto">
              <a:spcAft>
                <a:spcPts val="0"/>
              </a:spcAft>
            </a:pPr>
            <a:r>
              <a:rPr lang="en-AU" sz="2100" dirty="0">
                <a:solidFill>
                  <a:schemeClr val="tx1"/>
                </a:solidFill>
              </a:rPr>
              <a:t>Z-values and B-tree</a:t>
            </a:r>
          </a:p>
          <a:p>
            <a:pPr fontAlgn="auto">
              <a:spcAft>
                <a:spcPts val="0"/>
              </a:spcAft>
            </a:pPr>
            <a:r>
              <a:rPr lang="en-AU" dirty="0">
                <a:solidFill>
                  <a:schemeClr val="tx1"/>
                </a:solidFill>
                <a:cs typeface="+mn-cs"/>
              </a:rPr>
              <a:t>Polygon Data</a:t>
            </a:r>
          </a:p>
          <a:p>
            <a:pPr lvl="1" fontAlgn="auto">
              <a:spcAft>
                <a:spcPts val="0"/>
              </a:spcAft>
            </a:pPr>
            <a:r>
              <a:rPr lang="en-AU" dirty="0">
                <a:solidFill>
                  <a:schemeClr val="tx1"/>
                </a:solidFill>
              </a:rPr>
              <a:t>Transformation: End point mapping and z-values</a:t>
            </a:r>
          </a:p>
          <a:p>
            <a:pPr lvl="1" fontAlgn="auto">
              <a:spcAft>
                <a:spcPts val="0"/>
              </a:spcAft>
            </a:pPr>
            <a:r>
              <a:rPr lang="en-AU" dirty="0">
                <a:solidFill>
                  <a:schemeClr val="tx1"/>
                </a:solidFill>
              </a:rPr>
              <a:t>Overlapping: R-tree and R*-tree</a:t>
            </a:r>
          </a:p>
          <a:p>
            <a:pPr lvl="1" fontAlgn="auto">
              <a:spcAft>
                <a:spcPts val="0"/>
              </a:spcAft>
            </a:pPr>
            <a:r>
              <a:rPr lang="en-AU" dirty="0">
                <a:solidFill>
                  <a:schemeClr val="tx1"/>
                </a:solidFill>
              </a:rPr>
              <a:t>Clipping: R</a:t>
            </a:r>
            <a:r>
              <a:rPr lang="en-AU" baseline="30000" dirty="0">
                <a:solidFill>
                  <a:schemeClr val="tx1"/>
                </a:solidFill>
              </a:rPr>
              <a:t>+</a:t>
            </a:r>
            <a:r>
              <a:rPr lang="en-AU" dirty="0">
                <a:solidFill>
                  <a:schemeClr val="tx1"/>
                </a:solidFill>
              </a:rPr>
              <a:t>-tree</a:t>
            </a:r>
          </a:p>
        </p:txBody>
      </p: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5493CF57-4186-AE44-8C75-6A1E39BAF5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671" y="1011202"/>
            <a:ext cx="1450653" cy="243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76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Query Processing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7807326" cy="4953000"/>
          </a:xfrm>
        </p:spPr>
        <p:txBody>
          <a:bodyPr>
            <a:normAutofit/>
          </a:bodyPr>
          <a:lstStyle/>
          <a:p>
            <a:r>
              <a:rPr lang="en-AU" dirty="0"/>
              <a:t>Spatial operations are intrinsically more expensive than relational operations</a:t>
            </a:r>
          </a:p>
          <a:p>
            <a:pPr lvl="1"/>
            <a:r>
              <a:rPr lang="en-AU" dirty="0"/>
              <a:t>Large amount of complex data </a:t>
            </a:r>
            <a:r>
              <a:rPr lang="en-AU" dirty="0">
                <a:sym typeface="Symbol" pitchFamily="-106" charset="2"/>
              </a:rPr>
              <a:t></a:t>
            </a:r>
          </a:p>
          <a:p>
            <a:pPr lvl="2"/>
            <a:r>
              <a:rPr lang="en-AU" dirty="0">
                <a:sym typeface="Symbol" pitchFamily="-106" charset="2"/>
              </a:rPr>
              <a:t>→ higher I/O cost</a:t>
            </a:r>
            <a:endParaRPr lang="en-AU" dirty="0"/>
          </a:p>
          <a:p>
            <a:pPr lvl="1"/>
            <a:r>
              <a:rPr lang="en-AU" dirty="0"/>
              <a:t>Computational geometry algorithms </a:t>
            </a:r>
            <a:r>
              <a:rPr lang="en-AU" dirty="0">
                <a:sym typeface="Symbol" pitchFamily="-106" charset="2"/>
              </a:rPr>
              <a:t></a:t>
            </a:r>
          </a:p>
          <a:p>
            <a:pPr lvl="2"/>
            <a:r>
              <a:rPr lang="en-AU" dirty="0">
                <a:sym typeface="Symbol" pitchFamily="-106" charset="2"/>
              </a:rPr>
              <a:t>→ higher CPU cost</a:t>
            </a:r>
          </a:p>
          <a:p>
            <a:r>
              <a:rPr lang="en-AU" dirty="0"/>
              <a:t>Spatial query processing is different from RDBMS query processing</a:t>
            </a:r>
          </a:p>
          <a:p>
            <a:pPr lvl="1"/>
            <a:r>
              <a:rPr lang="en-AU" dirty="0">
                <a:sym typeface="Symbol" pitchFamily="-106" charset="2"/>
              </a:rPr>
              <a:t>Different types of indexes</a:t>
            </a:r>
          </a:p>
          <a:p>
            <a:pPr lvl="1"/>
            <a:r>
              <a:rPr lang="en-AU" dirty="0">
                <a:sym typeface="Symbol" pitchFamily="-106" charset="2"/>
              </a:rPr>
              <a:t>CPU costs typically not considered in RDBMS query optimization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43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D230C3-AFC3-9F4D-802C-FEEB813B6B97}"/>
              </a:ext>
            </a:extLst>
          </p:cNvPr>
          <p:cNvSpPr/>
          <p:nvPr/>
        </p:nvSpPr>
        <p:spPr>
          <a:xfrm>
            <a:off x="5739409" y="1995207"/>
            <a:ext cx="25663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/>
              <a:t>Point in Rectangle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/>
              <a:t>Rectangle intersection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/>
              <a:t>Point in Polygon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/>
              <a:t>Polygon intersection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/>
              <a:t>Polyline intersection</a:t>
            </a:r>
          </a:p>
        </p:txBody>
      </p:sp>
    </p:spTree>
    <p:extLst>
      <p:ext uri="{BB962C8B-B14F-4D97-AF65-F5344CB8AC3E}">
        <p14:creationId xmlns:p14="http://schemas.microsoft.com/office/powerpoint/2010/main" val="279439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Query Processing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types of spaces</a:t>
            </a:r>
          </a:p>
          <a:p>
            <a:pPr lvl="1"/>
            <a:r>
              <a:rPr lang="en-US" dirty="0"/>
              <a:t>Euclidean space – simple but not always realistic</a:t>
            </a:r>
          </a:p>
          <a:p>
            <a:pPr lvl="1"/>
            <a:r>
              <a:rPr lang="en-US" dirty="0"/>
              <a:t>Network space and surface space</a:t>
            </a:r>
          </a:p>
          <a:p>
            <a:pPr lvl="2"/>
            <a:r>
              <a:rPr lang="en-US" dirty="0"/>
              <a:t>Computing the distance between two points becomes very time consuming</a:t>
            </a:r>
          </a:p>
          <a:p>
            <a:r>
              <a:rPr lang="en-US" dirty="0"/>
              <a:t>Other types of relationships</a:t>
            </a:r>
          </a:p>
          <a:p>
            <a:pPr lvl="1"/>
            <a:r>
              <a:rPr lang="en-US" dirty="0"/>
              <a:t>Point query and range query</a:t>
            </a:r>
          </a:p>
          <a:p>
            <a:pPr lvl="1"/>
            <a:r>
              <a:rPr lang="en-US" dirty="0"/>
              <a:t>Selection query vs join query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Nearest neighbor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skyline</a:t>
            </a:r>
            <a:r>
              <a:rPr lang="en-US" dirty="0"/>
              <a:t> queries</a:t>
            </a:r>
          </a:p>
          <a:p>
            <a:pPr lvl="2"/>
            <a:r>
              <a:rPr lang="en-US" dirty="0"/>
              <a:t>Very different query processing strategies</a:t>
            </a:r>
          </a:p>
          <a:p>
            <a:pPr lvl="2"/>
            <a:r>
              <a:rPr lang="en-US" dirty="0"/>
              <a:t>With applications beyond spatial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44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D96D-C85F-4440-B77F-8150D621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845" y="2861321"/>
            <a:ext cx="2797696" cy="1807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630F12-F7D2-804F-8D09-8A1BD517E7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685" y="4831962"/>
            <a:ext cx="2534653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72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Spatial Temporal Data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8361364" cy="49530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GPS recordings</a:t>
            </a:r>
          </a:p>
          <a:p>
            <a:pPr lvl="1"/>
            <a:r>
              <a:rPr lang="en-US" dirty="0"/>
              <a:t>Sensor data, RFID data and surveillance data</a:t>
            </a:r>
          </a:p>
          <a:p>
            <a:pPr lvl="1"/>
            <a:r>
              <a:rPr lang="en-US" dirty="0"/>
              <a:t>Use of smartphones and smartcards</a:t>
            </a:r>
          </a:p>
          <a:p>
            <a:pPr lvl="1"/>
            <a:r>
              <a:rPr lang="en-US" dirty="0"/>
              <a:t>Use of location-aware apps</a:t>
            </a:r>
          </a:p>
          <a:p>
            <a:pPr lvl="1"/>
            <a:r>
              <a:rPr lang="en-US" dirty="0"/>
              <a:t>Social media data: uploaded photos/messages and check-in data</a:t>
            </a:r>
          </a:p>
          <a:p>
            <a:pPr lvl="1"/>
            <a:r>
              <a:rPr lang="en-US" dirty="0"/>
              <a:t>Much more spatiotemporal data to come with 5G</a:t>
            </a:r>
          </a:p>
          <a:p>
            <a:pPr lvl="1"/>
            <a:r>
              <a:rPr lang="en-US" dirty="0"/>
              <a:t>…and beyond the geographical domain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45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92BF1-80E9-554D-AA83-ACA40BD4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4363918"/>
            <a:ext cx="2777061" cy="234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453F9-2A40-4FB7-B615-EC8D7E6F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66" y="4363918"/>
            <a:ext cx="2300944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23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Temporal Data Mining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Trajectory clustering </a:t>
            </a:r>
          </a:p>
          <a:p>
            <a:pPr lvl="1"/>
            <a:r>
              <a:rPr lang="en-US" altLang="zh-CN" dirty="0"/>
              <a:t>Partition-and-group, and partition based on MDL</a:t>
            </a:r>
          </a:p>
          <a:p>
            <a:r>
              <a:rPr lang="en-US" altLang="zh-CN" dirty="0"/>
              <a:t>T</a:t>
            </a:r>
            <a:r>
              <a:rPr lang="en-US" dirty="0"/>
              <a:t>rajectory pattern mining </a:t>
            </a:r>
          </a:p>
          <a:p>
            <a:pPr lvl="1"/>
            <a:r>
              <a:rPr lang="en-US" dirty="0"/>
              <a:t>Long trajectories are divided based a duration T, and then they are aligned and points are density-based clustered</a:t>
            </a:r>
          </a:p>
          <a:p>
            <a:r>
              <a:rPr lang="en-US" dirty="0"/>
              <a:t>Finding convoys </a:t>
            </a:r>
          </a:p>
          <a:p>
            <a:pPr lvl="1"/>
            <a:r>
              <a:rPr lang="en-US" dirty="0"/>
              <a:t>A group of objects travelling together for long enough</a:t>
            </a:r>
          </a:p>
          <a:p>
            <a:pPr lvl="1"/>
            <a:r>
              <a:rPr lang="en-US" dirty="0"/>
              <a:t>Used line simplification algorithms for efficiency</a:t>
            </a:r>
          </a:p>
          <a:p>
            <a:pPr lvl="1"/>
            <a:r>
              <a:rPr lang="en-US" dirty="0"/>
              <a:t>Finding “swarms” </a:t>
            </a:r>
          </a:p>
          <a:p>
            <a:pPr lvl="2"/>
            <a:r>
              <a:rPr lang="en-US" dirty="0"/>
              <a:t>Allow temporary divergence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46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B0BB2-B4D5-3942-B38D-F2168180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31" y="4908916"/>
            <a:ext cx="3976485" cy="1769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A8D918-9AFC-3143-B0AC-1848BD491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30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Multidimensional Data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556313" cy="5383212"/>
          </a:xfrm>
        </p:spPr>
        <p:txBody>
          <a:bodyPr>
            <a:normAutofit/>
          </a:bodyPr>
          <a:lstStyle/>
          <a:p>
            <a:r>
              <a:rPr lang="en-AU" dirty="0"/>
              <a:t>Indexing high-dimensional feature vectors</a:t>
            </a:r>
          </a:p>
          <a:p>
            <a:r>
              <a:rPr lang="en-AU" dirty="0"/>
              <a:t>Cost factors</a:t>
            </a:r>
          </a:p>
          <a:p>
            <a:pPr lvl="1"/>
            <a:r>
              <a:rPr lang="en-US" altLang="zh-CN" dirty="0"/>
              <a:t>I/O cost: Disk page accesses</a:t>
            </a:r>
          </a:p>
          <a:p>
            <a:pPr lvl="1"/>
            <a:r>
              <a:rPr lang="en-US" altLang="zh-CN" dirty="0"/>
              <a:t>CPU cost: Computation of similarity/distance</a:t>
            </a:r>
          </a:p>
          <a:p>
            <a:r>
              <a:rPr lang="en-AU" dirty="0"/>
              <a:t>As dimensionality increases, the portion of CPU cost in total response time increases too</a:t>
            </a:r>
          </a:p>
          <a:p>
            <a:pPr lvl="1"/>
            <a:r>
              <a:rPr lang="en-US" dirty="0"/>
              <a:t>T</a:t>
            </a:r>
            <a:r>
              <a:rPr lang="en-AU" dirty="0"/>
              <a:t>his is different from traditional databases, where only I/O costs are considered</a:t>
            </a:r>
          </a:p>
          <a:p>
            <a:r>
              <a:rPr lang="en-AU" altLang="zh-CN" dirty="0"/>
              <a:t>D</a:t>
            </a:r>
            <a:r>
              <a:rPr lang="en-AU" dirty="0"/>
              <a:t>imensionality </a:t>
            </a:r>
            <a:r>
              <a:rPr lang="en-AU" altLang="zh-CN" dirty="0"/>
              <a:t>C</a:t>
            </a:r>
            <a:r>
              <a:rPr lang="en-AU" dirty="0"/>
              <a:t>urse</a:t>
            </a:r>
          </a:p>
          <a:p>
            <a:pPr lvl="1"/>
            <a:r>
              <a:rPr lang="en-AU" dirty="0"/>
              <a:t>The performance of an index degrades rapidly as dimensionality increases, and eventually </a:t>
            </a:r>
            <a:r>
              <a:rPr lang="en-A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underperforms linear scan</a:t>
            </a:r>
            <a:r>
              <a:rPr lang="en-AU" dirty="0"/>
              <a:t>!</a:t>
            </a:r>
          </a:p>
          <a:p>
            <a:pPr lvl="1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763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High-Dimensional Indexing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48</a:t>
            </a:fld>
            <a:endParaRPr/>
          </a:p>
        </p:txBody>
      </p:sp>
      <p:pic>
        <p:nvPicPr>
          <p:cNvPr id="5" name="Picture 4" descr="Image2">
            <a:extLst>
              <a:ext uri="{FF2B5EF4-FFF2-40B4-BE49-F238E27FC236}">
                <a16:creationId xmlns:a16="http://schemas.microsoft.com/office/drawing/2014/main" id="{98A91273-B0C9-CD4D-AF31-0559DA964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230" y="3904562"/>
            <a:ext cx="448249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B86351-78C5-014B-9B1E-7A815940B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9082" y="1321839"/>
            <a:ext cx="4849260" cy="25562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446170-6813-6649-B9FC-F3DCBF57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385" y="2117606"/>
            <a:ext cx="3636615" cy="1540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35F71A-CFA3-F043-BB06-9C48A76392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385" y="4192245"/>
            <a:ext cx="3250004" cy="25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68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/>
              <a:t>MM Databases</a:t>
            </a:r>
            <a:endParaRPr lang="en-AU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TW" dirty="0"/>
              <a:t>Multimedia is a much more powerful communication tool than traditional data in our daily life</a:t>
            </a:r>
          </a:p>
          <a:p>
            <a:pPr lvl="1"/>
            <a:r>
              <a:rPr lang="en-GB" altLang="zh-TW" dirty="0"/>
              <a:t>Image showcase, graphic design, TV commercial, speech, movie, mobile phone multimedia message, etc</a:t>
            </a:r>
          </a:p>
          <a:p>
            <a:r>
              <a:rPr lang="en-GB" altLang="zh-TW" dirty="0"/>
              <a:t>We need to organize, manage and search these new multimedia data</a:t>
            </a:r>
          </a:p>
          <a:p>
            <a:pPr lvl="1"/>
            <a:r>
              <a:rPr lang="en-GB" altLang="zh-TW" dirty="0"/>
              <a:t>RDBMS are no longer suitable for complex multimedia data</a:t>
            </a:r>
          </a:p>
          <a:p>
            <a:pPr lvl="1"/>
            <a:r>
              <a:rPr lang="en-GB" altLang="zh-TW" dirty="0"/>
              <a:t>Need for robust systems which can manage and search multimedia data in a reliable and efficient way</a:t>
            </a:r>
          </a:p>
          <a:p>
            <a:endParaRPr lang="en-AU" dirty="0"/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F48B4-87C1-49BF-A8B5-C54E49C07A22}" type="slidenum">
              <a:rPr lang="en-AU" smtClean="0"/>
              <a:pPr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222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79" y="1295400"/>
            <a:ext cx="7556313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Relational Database Systems</a:t>
            </a:r>
          </a:p>
          <a:p>
            <a:pPr lvl="1"/>
            <a:r>
              <a:rPr lang="en-US" dirty="0"/>
              <a:t>What is DBMS?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Databases (schema with constraints + data)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Management Software 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  <a:p>
            <a:pPr lvl="1"/>
            <a:r>
              <a:rPr lang="en-US" dirty="0"/>
              <a:t>What is SQL?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Declarative, Non-procedure</a:t>
            </a:r>
          </a:p>
          <a:p>
            <a:pPr lvl="1"/>
            <a:r>
              <a:rPr lang="en-US" dirty="0"/>
              <a:t>Indexing and Processing Optimization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B-Tree, Hash, and Bitmap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Push down the selection</a:t>
            </a:r>
          </a:p>
          <a:p>
            <a:pPr lvl="3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Reduce the intermediate data size, reduce the disk visiting time</a:t>
            </a:r>
          </a:p>
          <a:p>
            <a:r>
              <a:rPr lang="en-AU" dirty="0"/>
              <a:t>Algorithms &amp; Data Structures</a:t>
            </a:r>
            <a:endParaRPr lang="en-US" dirty="0"/>
          </a:p>
          <a:p>
            <a:pPr lvl="1"/>
            <a:r>
              <a:rPr lang="en-US" dirty="0"/>
              <a:t>Trees and Graphs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pPr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4184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Spatial to Multimedia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different on the surface, but many similarities fundamentally</a:t>
            </a:r>
          </a:p>
          <a:p>
            <a:pPr lvl="1"/>
            <a:r>
              <a:rPr lang="en-US" dirty="0"/>
              <a:t>Data represented as </a:t>
            </a:r>
            <a:r>
              <a:rPr lang="en-US" b="1" dirty="0"/>
              <a:t>multidimensional vectors</a:t>
            </a:r>
          </a:p>
          <a:p>
            <a:r>
              <a:rPr lang="en-US" dirty="0"/>
              <a:t>Keywords-based vs Content-based search</a:t>
            </a:r>
          </a:p>
          <a:p>
            <a:pPr lvl="1"/>
            <a:r>
              <a:rPr lang="en-US" b="1" dirty="0"/>
              <a:t>Keywords-based:</a:t>
            </a:r>
            <a:r>
              <a:rPr lang="en-US" dirty="0"/>
              <a:t> using text annotations</a:t>
            </a:r>
          </a:p>
          <a:p>
            <a:pPr lvl="1"/>
            <a:r>
              <a:rPr lang="en-US" b="1" dirty="0"/>
              <a:t>Content-based:</a:t>
            </a:r>
            <a:r>
              <a:rPr lang="en-US" dirty="0"/>
              <a:t> using automatically extracted features such as colors, textures and shapes</a:t>
            </a:r>
          </a:p>
          <a:p>
            <a:pPr lvl="1"/>
            <a:r>
              <a:rPr lang="en-US" dirty="0"/>
              <a:t>Both have advantages and disadvantages</a:t>
            </a:r>
          </a:p>
          <a:p>
            <a:r>
              <a:rPr lang="en-US" dirty="0"/>
              <a:t>Applications of content-based multimedia search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0287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 in Road Network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51</a:t>
            </a:fld>
            <a:endParaRPr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D04E4E-6757-4088-BCB5-3EF90C0B1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/>
          <a:lstStyle/>
          <a:p>
            <a:r>
              <a:rPr lang="en-US" dirty="0"/>
              <a:t>Digital Maps &amp; GPS</a:t>
            </a:r>
          </a:p>
          <a:p>
            <a:pPr lvl="1"/>
            <a:r>
              <a:rPr lang="en-US" dirty="0"/>
              <a:t>Any resolution</a:t>
            </a:r>
          </a:p>
          <a:p>
            <a:pPr lvl="1"/>
            <a:r>
              <a:rPr lang="en-US" dirty="0"/>
              <a:t>Accurate location information</a:t>
            </a:r>
          </a:p>
          <a:p>
            <a:pPr lvl="1"/>
            <a:r>
              <a:rPr lang="en-US" dirty="0"/>
              <a:t>Accurate distance</a:t>
            </a:r>
          </a:p>
          <a:p>
            <a:pPr lvl="1"/>
            <a:r>
              <a:rPr lang="en-US" dirty="0"/>
              <a:t>Traffic information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Road Network</a:t>
            </a:r>
          </a:p>
          <a:p>
            <a:pPr lvl="2"/>
            <a:r>
              <a:rPr lang="en-US" dirty="0"/>
              <a:t>Roads, Intersections</a:t>
            </a:r>
          </a:p>
          <a:p>
            <a:pPr lvl="2"/>
            <a:r>
              <a:rPr lang="en-US" dirty="0"/>
              <a:t>Path planning with algorithms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E7444F-0073-4E74-9690-46E96008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58" y="3417127"/>
            <a:ext cx="3356919" cy="3333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http://vignette3.wikia.nocookie.net/logopedia/images/e/e1/Googlemapslogo2014.png/revision/latest?cb=20150309221525">
            <a:extLst>
              <a:ext uri="{FF2B5EF4-FFF2-40B4-BE49-F238E27FC236}">
                <a16:creationId xmlns:a16="http://schemas.microsoft.com/office/drawing/2014/main" id="{1A1DA781-3802-4ABF-9DC3-88D65537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4062" y="1323842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www.liveside.net/wp-content/images/2012/03/Bing_Maps_blue20logo.jpg">
            <a:extLst>
              <a:ext uri="{FF2B5EF4-FFF2-40B4-BE49-F238E27FC236}">
                <a16:creationId xmlns:a16="http://schemas.microsoft.com/office/drawing/2014/main" id="{3578A44E-87E9-4BBA-A2CA-FB3DF8C2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8158" y="1489063"/>
            <a:ext cx="1754242" cy="4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investorplace.com/wp-content/uploads/2015/09/AAPL_Apple_Maps.png">
            <a:extLst>
              <a:ext uri="{FF2B5EF4-FFF2-40B4-BE49-F238E27FC236}">
                <a16:creationId xmlns:a16="http://schemas.microsoft.com/office/drawing/2014/main" id="{1EAD03B8-88F9-46C3-8E79-5902F101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8424" y="1323842"/>
            <a:ext cx="719479" cy="71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s://lh5.ggpht.com/MDw-qOVv8xAf38_qm0F5aDXPm-4grNDJ6XrN5J8kh-q1J-SlbbIioxhuK4kz28jlCA">
            <a:extLst>
              <a:ext uri="{FF2B5EF4-FFF2-40B4-BE49-F238E27FC236}">
                <a16:creationId xmlns:a16="http://schemas.microsoft.com/office/drawing/2014/main" id="{513EAFA5-0C00-4E82-893D-9F229071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4062" y="2533231"/>
            <a:ext cx="699399" cy="69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http://www.navman.com.au/assets/0/101/81/10737418310/c14a712b-9374-4026-ad12-57212289fba7.jpg">
            <a:extLst>
              <a:ext uri="{FF2B5EF4-FFF2-40B4-BE49-F238E27FC236}">
                <a16:creationId xmlns:a16="http://schemas.microsoft.com/office/drawing/2014/main" id="{0CD10761-7891-4389-8DC3-7DE3FFAA7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459" y="2478019"/>
            <a:ext cx="934322" cy="73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https://upload.wikimedia.org/wikipedia/commons/thumb/c/c7/Garmin_logo.svg/2000px-Garmin_logo.svg.png">
            <a:extLst>
              <a:ext uri="{FF2B5EF4-FFF2-40B4-BE49-F238E27FC236}">
                <a16:creationId xmlns:a16="http://schemas.microsoft.com/office/drawing/2014/main" id="{0BB0C298-BF51-49DF-89A8-B268515BE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1779" y="2534477"/>
            <a:ext cx="1880184" cy="50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4A4EB0-537D-4EEC-A668-899673B7C8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509" y="4869773"/>
            <a:ext cx="2736304" cy="18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30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 in Road Network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95536" y="1312843"/>
            <a:ext cx="5657702" cy="4953000"/>
          </a:xfrm>
        </p:spPr>
        <p:txBody>
          <a:bodyPr>
            <a:normAutofit/>
          </a:bodyPr>
          <a:lstStyle/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Shortest path from UQ to Coopers Plain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Fastest path from UQ to Coopers Plain when I depart at 5pm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Fastest path from UQ to Coopers Plain when I depart between 5pm and 7pm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Paths from Indooroopilly, City and </a:t>
            </a:r>
            <a:r>
              <a:rPr lang="en-US" sz="1800" dirty="0" err="1"/>
              <a:t>Woolloongaba</a:t>
            </a:r>
            <a:r>
              <a:rPr lang="en-US" sz="1800" dirty="0"/>
              <a:t> to UQ such that everybody can arrive by 10am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Fastest path from West End to Airport with toll fee under $6 (Go Between? M7?)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Earliest to arrive Coopers P</a:t>
            </a:r>
            <a:r>
              <a:rPr lang="en-US" altLang="zh-CN" sz="1800" dirty="0"/>
              <a:t>lain by bus when I depart at 5pm with exchange times under 3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I want to spend at least 3 hours at UQ, 1 hour at Garden City, 1 hour at Southbank Parkland and arrive home by 9pm, what’s the schedule to waste the least time for transportation?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52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48A50-038F-4BE0-A5BA-70A434C8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132856"/>
            <a:ext cx="2703662" cy="352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23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 in Road Network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53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572FEE-D2C1-4C20-855D-931BF2617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>
            <a:normAutofit/>
          </a:bodyPr>
          <a:lstStyle/>
          <a:p>
            <a:r>
              <a:rPr lang="en-AU" dirty="0"/>
              <a:t>Index-Free Algorithms</a:t>
            </a:r>
          </a:p>
          <a:p>
            <a:pPr lvl="2"/>
            <a:r>
              <a:rPr lang="en-AU" dirty="0"/>
              <a:t>Dijkstra’s, Bi-Dijkstra’s, A*, Landmark-A*, Bi-A*,…</a:t>
            </a:r>
          </a:p>
          <a:p>
            <a:pPr lvl="1"/>
            <a:r>
              <a:rPr lang="en-AU" dirty="0"/>
              <a:t>Basis of the path finding</a:t>
            </a:r>
          </a:p>
          <a:p>
            <a:pPr lvl="1"/>
            <a:r>
              <a:rPr lang="en-AU" dirty="0"/>
              <a:t>No precomputation</a:t>
            </a:r>
          </a:p>
          <a:p>
            <a:pPr lvl="2"/>
            <a:r>
              <a:rPr lang="en-AU" dirty="0"/>
              <a:t>Adapt to dynamic environment</a:t>
            </a:r>
          </a:p>
          <a:p>
            <a:pPr lvl="1"/>
            <a:r>
              <a:rPr lang="en-AU" dirty="0"/>
              <a:t>Online Search</a:t>
            </a:r>
          </a:p>
          <a:p>
            <a:pPr lvl="2"/>
            <a:r>
              <a:rPr lang="en-AU" dirty="0"/>
              <a:t>Search Space determines performance</a:t>
            </a:r>
          </a:p>
          <a:p>
            <a:endParaRPr lang="en-AU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7DFAC50A-8807-4CCF-A8F2-8140420B01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264" y="4869160"/>
            <a:ext cx="6287472" cy="10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31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 in Road Network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54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572FEE-D2C1-4C20-855D-931BF2617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>
            <a:normAutofit/>
          </a:bodyPr>
          <a:lstStyle/>
          <a:p>
            <a:r>
              <a:rPr lang="en-AU" dirty="0"/>
              <a:t>Index-Based Algorithms</a:t>
            </a:r>
          </a:p>
          <a:p>
            <a:pPr lvl="1"/>
            <a:r>
              <a:rPr lang="en-AU" dirty="0"/>
              <a:t>Various of precomputed information for faster path finding</a:t>
            </a:r>
          </a:p>
          <a:p>
            <a:pPr lvl="2"/>
            <a:r>
              <a:rPr lang="en-AU" dirty="0"/>
              <a:t>Online Search</a:t>
            </a:r>
          </a:p>
          <a:p>
            <a:pPr lvl="2"/>
            <a:r>
              <a:rPr lang="en-AU" dirty="0"/>
              <a:t>Goal-Directed</a:t>
            </a:r>
          </a:p>
          <a:p>
            <a:pPr lvl="3"/>
            <a:r>
              <a:rPr lang="en-AU" dirty="0"/>
              <a:t>Separator-Based</a:t>
            </a:r>
          </a:p>
          <a:p>
            <a:pPr lvl="3"/>
            <a:r>
              <a:rPr lang="en-AU" dirty="0"/>
              <a:t>Hierarchical</a:t>
            </a:r>
          </a:p>
          <a:p>
            <a:pPr lvl="2"/>
            <a:r>
              <a:rPr lang="en-AU" dirty="0"/>
              <a:t>Hop-</a:t>
            </a:r>
            <a:r>
              <a:rPr lang="en-AU" dirty="0" err="1"/>
              <a:t>Labeling</a:t>
            </a:r>
            <a:endParaRPr lang="en-AU" dirty="0"/>
          </a:p>
          <a:p>
            <a:pPr lvl="2"/>
            <a:r>
              <a:rPr lang="en-AU" dirty="0"/>
              <a:t>Materialized</a:t>
            </a:r>
          </a:p>
          <a:p>
            <a:endParaRPr lang="en-AU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16F52A-9F4A-45A5-A415-057670A1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411412"/>
            <a:ext cx="1902453" cy="1934465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76E996E2-F81A-4C78-A0AC-E4BB33A26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20" y="2745036"/>
            <a:ext cx="3260114" cy="122413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D506F55-74C6-49E0-9752-02FBA7220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491909"/>
            <a:ext cx="2541539" cy="2141381"/>
          </a:xfrm>
          <a:prstGeom prst="rect">
            <a:avLst/>
          </a:prstGeom>
        </p:spPr>
      </p:pic>
      <p:pic>
        <p:nvPicPr>
          <p:cNvPr id="12" name="图片 17">
            <a:extLst>
              <a:ext uri="{FF2B5EF4-FFF2-40B4-BE49-F238E27FC236}">
                <a16:creationId xmlns:a16="http://schemas.microsoft.com/office/drawing/2014/main" id="{DB4712AB-1DDB-41EA-A0DA-0196693E10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473" y="4549861"/>
            <a:ext cx="2148683" cy="2025476"/>
          </a:xfrm>
          <a:prstGeom prst="rect">
            <a:avLst/>
          </a:prstGeom>
        </p:spPr>
      </p:pic>
      <p:pic>
        <p:nvPicPr>
          <p:cNvPr id="13" name="图片 17">
            <a:extLst>
              <a:ext uri="{FF2B5EF4-FFF2-40B4-BE49-F238E27FC236}">
                <a16:creationId xmlns:a16="http://schemas.microsoft.com/office/drawing/2014/main" id="{1BEC89AF-C3B2-40E2-A9E1-B3CAB0875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718" y="4941168"/>
            <a:ext cx="2207267" cy="14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14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4D11-B60A-5E4C-A277-7E61CD99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Recent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69368-0C35-D042-86CC-BC8842ED3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Vehicle GPS trajectories</a:t>
            </a:r>
          </a:p>
          <a:p>
            <a:r>
              <a:rPr lang="en-US" dirty="0"/>
              <a:t>Route planning</a:t>
            </a:r>
          </a:p>
          <a:p>
            <a:r>
              <a:rPr lang="en-US" dirty="0"/>
              <a:t>Telecom token data analysis</a:t>
            </a:r>
          </a:p>
          <a:p>
            <a:r>
              <a:rPr lang="en-US" dirty="0"/>
              <a:t>Bluetooth data at road intersections</a:t>
            </a:r>
          </a:p>
          <a:p>
            <a:r>
              <a:rPr lang="en-US" dirty="0"/>
              <a:t>Social media recommendation for next POI</a:t>
            </a:r>
          </a:p>
          <a:p>
            <a:r>
              <a:rPr lang="en-US" dirty="0"/>
              <a:t>Processing and annotation for biomedical images</a:t>
            </a:r>
          </a:p>
          <a:p>
            <a:r>
              <a:rPr lang="en-US" dirty="0"/>
              <a:t>Entity linking and location privacy protection</a:t>
            </a:r>
          </a:p>
          <a:p>
            <a:r>
              <a:rPr lang="en-US" dirty="0"/>
              <a:t>Smart City, IoT and 5G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0BF6A-AFCB-CB41-AB48-C4D34D1A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8775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Modules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cs-CZ" smtClean="0"/>
              <a:pPr/>
              <a:t>56</a:t>
            </a:fld>
            <a:endParaRPr lang="cs-CZ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279707"/>
              </p:ext>
            </p:extLst>
          </p:nvPr>
        </p:nvGraphicFramePr>
        <p:xfrm>
          <a:off x="499364" y="1160636"/>
          <a:ext cx="7457902" cy="3481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Date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Lecturer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22/6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Course Introduction and RDBMS Review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Prof </a:t>
                      </a:r>
                      <a:r>
                        <a:rPr lang="en-AU" sz="1400" dirty="0" err="1">
                          <a:effectLst/>
                          <a:latin typeface="+mn-lt"/>
                        </a:rPr>
                        <a:t>Xiaofang</a:t>
                      </a:r>
                      <a:r>
                        <a:rPr lang="en-AU" sz="1400" dirty="0">
                          <a:effectLst/>
                          <a:latin typeface="+mn-lt"/>
                        </a:rPr>
                        <a:t> Zhou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22/6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Introduction to Spatial Databases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23/6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Spatial Data Organisation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Dr Lei Li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23/6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Query Processing 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24/6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Managing Spatiotemporal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Dr </a:t>
                      </a:r>
                      <a:r>
                        <a:rPr lang="en-US" sz="1400" dirty="0" err="1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Pingfu</a:t>
                      </a:r>
                      <a:r>
                        <a:rPr lang="en-US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Chao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6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Managing High Dimensional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Dr Lei Li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25/6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端午节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Advanced Topic: Route Planning in Road Networks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Dr Lei Li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26/6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Future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Trends, Course Review and Discussions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All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Revision Period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9 July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Final Report Due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204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This Course?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For a student in CS/SE</a:t>
            </a:r>
          </a:p>
          <a:p>
            <a:pPr lvl="1"/>
            <a:r>
              <a:rPr lang="en-AU" dirty="0"/>
              <a:t>What you have learnt about relational DB may be not applicable to some applications, but</a:t>
            </a:r>
            <a:r>
              <a:rPr lang="en-US" dirty="0"/>
              <a:t>…</a:t>
            </a:r>
            <a:endParaRPr lang="en-AU" dirty="0"/>
          </a:p>
          <a:p>
            <a:r>
              <a:rPr lang="en-AU" dirty="0"/>
              <a:t>For prospect researchers</a:t>
            </a:r>
          </a:p>
          <a:p>
            <a:pPr lvl="1"/>
            <a:r>
              <a:rPr lang="en-AU" dirty="0"/>
              <a:t>Spatial and multimedia databases are still a major area with many open problems, and there are many other types of high dimensional data</a:t>
            </a:r>
          </a:p>
          <a:p>
            <a:r>
              <a:rPr lang="en-AU" dirty="0"/>
              <a:t>For job seekers</a:t>
            </a:r>
          </a:p>
          <a:p>
            <a:pPr lvl="1"/>
            <a:r>
              <a:rPr lang="en-AU" dirty="0"/>
              <a:t>Complex data are typically dimensional</a:t>
            </a:r>
          </a:p>
          <a:p>
            <a:pPr lvl="1"/>
            <a:r>
              <a:rPr lang="en-AU" dirty="0"/>
              <a:t>High-dimensional data management and processing evolve rapidly from a specialised area to a “commodity” skill with great demand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76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one application area that you are familiar with, or you are interested</a:t>
            </a:r>
          </a:p>
          <a:p>
            <a:pPr lvl="1"/>
            <a:r>
              <a:rPr lang="en-US" dirty="0"/>
              <a:t>What types of spatial or spatiotemporal data in the application?</a:t>
            </a:r>
          </a:p>
          <a:p>
            <a:pPr lvl="1"/>
            <a:r>
              <a:rPr lang="en-US" dirty="0"/>
              <a:t>How such data have been and could be used, for what applications?</a:t>
            </a:r>
          </a:p>
          <a:p>
            <a:pPr lvl="1"/>
            <a:r>
              <a:rPr lang="en-US" dirty="0"/>
              <a:t>If RDBMS is the technology to use to manage such data, do you see any problems?</a:t>
            </a:r>
          </a:p>
          <a:p>
            <a:r>
              <a:rPr lang="en-US" dirty="0"/>
              <a:t>Consider another high-D application area, and repeat the above</a:t>
            </a:r>
          </a:p>
          <a:p>
            <a:r>
              <a:rPr lang="en-US" dirty="0"/>
              <a:t>Who are the main technology providers and users for spatial databases? Name a few products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pPr/>
              <a:t>58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087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Spirit of Database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79" y="1295400"/>
            <a:ext cx="7556313" cy="4953000"/>
          </a:xfrm>
        </p:spPr>
        <p:txBody>
          <a:bodyPr>
            <a:normAutofit/>
          </a:bodyPr>
          <a:lstStyle/>
          <a:p>
            <a:r>
              <a:rPr lang="en-US" dirty="0"/>
              <a:t>Database is not </a:t>
            </a:r>
            <a:r>
              <a:rPr lang="en-AU" dirty="0"/>
              <a:t>just </a:t>
            </a:r>
            <a:r>
              <a:rPr lang="en-US" dirty="0"/>
              <a:t>about storage!</a:t>
            </a:r>
          </a:p>
          <a:p>
            <a:pPr lvl="1"/>
            <a:r>
              <a:rPr lang="en-US" dirty="0"/>
              <a:t>How to retrieve and use the data</a:t>
            </a:r>
          </a:p>
          <a:p>
            <a:r>
              <a:rPr lang="en-US" dirty="0"/>
              <a:t>View everything in this world as data</a:t>
            </a:r>
          </a:p>
          <a:p>
            <a:pPr lvl="1"/>
            <a:r>
              <a:rPr lang="en-US" dirty="0"/>
              <a:t>Big data</a:t>
            </a:r>
          </a:p>
          <a:p>
            <a:r>
              <a:rPr lang="en-US" dirty="0"/>
              <a:t>View every problem in this world as query</a:t>
            </a:r>
          </a:p>
          <a:p>
            <a:pPr lvl="1"/>
            <a:r>
              <a:rPr lang="en-US" dirty="0"/>
              <a:t>Computing with algorithm</a:t>
            </a:r>
          </a:p>
          <a:p>
            <a:pPr lvl="2"/>
            <a:r>
              <a:rPr lang="en-US" dirty="0"/>
              <a:t>Bounded by the time complexity, boomed by data size</a:t>
            </a:r>
          </a:p>
          <a:p>
            <a:pPr lvl="1"/>
            <a:r>
              <a:rPr lang="en-US" dirty="0"/>
              <a:t>Precomputed</a:t>
            </a:r>
          </a:p>
          <a:p>
            <a:pPr lvl="2"/>
            <a:r>
              <a:rPr lang="en-US" dirty="0"/>
              <a:t>Extremely fast data retrieval, huge data size</a:t>
            </a:r>
          </a:p>
          <a:p>
            <a:pPr lvl="1"/>
            <a:r>
              <a:rPr lang="en-US" dirty="0"/>
              <a:t>How to answer the problem efficiently with less storage cost?</a:t>
            </a:r>
          </a:p>
          <a:p>
            <a:pPr lvl="2"/>
            <a:r>
              <a:rPr lang="en-US" dirty="0"/>
              <a:t>Indexing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pPr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466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00" y="1086678"/>
            <a:ext cx="7556313" cy="5294650"/>
          </a:xfrm>
        </p:spPr>
        <p:txBody>
          <a:bodyPr>
            <a:normAutofit/>
          </a:bodyPr>
          <a:lstStyle/>
          <a:p>
            <a:r>
              <a:rPr lang="en-US" dirty="0"/>
              <a:t>Model: Different ways to achieve a goal</a:t>
            </a:r>
          </a:p>
          <a:p>
            <a:pPr lvl="1"/>
            <a:r>
              <a:rPr lang="en-US" dirty="0"/>
              <a:t>Computation Models</a:t>
            </a:r>
          </a:p>
          <a:p>
            <a:pPr lvl="2"/>
            <a:r>
              <a:rPr lang="en-US" dirty="0"/>
              <a:t>In-memory, External memory, Distributed computing…</a:t>
            </a:r>
          </a:p>
          <a:p>
            <a:pPr lvl="1"/>
            <a:r>
              <a:rPr lang="en-US" dirty="0"/>
              <a:t>Machine Learning Models</a:t>
            </a:r>
          </a:p>
          <a:p>
            <a:pPr lvl="2"/>
            <a:r>
              <a:rPr lang="en-US" dirty="0"/>
              <a:t>Bayesian Model, Hidden Markov Model, Neural Network Model…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Data Models</a:t>
            </a:r>
          </a:p>
          <a:p>
            <a:pPr lvl="2"/>
            <a:r>
              <a:rPr lang="en-US" dirty="0"/>
              <a:t>A data model is the model through which we perceive and manipulate data in a database.</a:t>
            </a:r>
          </a:p>
          <a:p>
            <a:pPr lvl="2"/>
            <a:r>
              <a:rPr lang="en-US" dirty="0"/>
              <a:t>For people using a database, the data model describes how we interact with the data in a database. </a:t>
            </a:r>
          </a:p>
          <a:p>
            <a:pPr lvl="2"/>
            <a:r>
              <a:rPr lang="en-US" b="1" dirty="0"/>
              <a:t>Store → Operations → Efficiency</a:t>
            </a:r>
          </a:p>
          <a:p>
            <a:pPr lvl="2"/>
            <a:r>
              <a:rPr lang="en-US" b="1" dirty="0"/>
              <a:t>Data  → Algorithm → Index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4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60s: Hierarchical Model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E739E8-94C5-405D-96F1-6EE2E8503E03}"/>
              </a:ext>
            </a:extLst>
          </p:cNvPr>
          <p:cNvSpPr txBox="1">
            <a:spLocks/>
          </p:cNvSpPr>
          <p:nvPr/>
        </p:nvSpPr>
        <p:spPr>
          <a:xfrm>
            <a:off x="498475" y="1309034"/>
            <a:ext cx="75563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Why starting from 60s?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Early day computers / programs</a:t>
            </a:r>
            <a:endParaRPr lang="en-US" i="1" dirty="0"/>
          </a:p>
          <a:p>
            <a:pPr lvl="1" fontAlgn="auto">
              <a:spcAft>
                <a:spcPts val="0"/>
              </a:spcAft>
            </a:pPr>
            <a:r>
              <a:rPr lang="en-US" i="1" dirty="0"/>
              <a:t>"</a:t>
            </a:r>
            <a:r>
              <a:rPr lang="en-AU" i="1" dirty="0"/>
              <a:t>If we could put a man on the Moon, could we also create a computer program to track the millions of rocket parts it takes?”</a:t>
            </a:r>
          </a:p>
          <a:p>
            <a:pPr lvl="2" fontAlgn="auto">
              <a:spcAft>
                <a:spcPts val="0"/>
              </a:spcAft>
            </a:pPr>
            <a:r>
              <a:rPr lang="en-AU" dirty="0"/>
              <a:t>IBM</a:t>
            </a:r>
            <a:r>
              <a:rPr lang="en-AU" i="1" dirty="0"/>
              <a:t> </a:t>
            </a:r>
            <a:r>
              <a:rPr lang="en-AU" dirty="0"/>
              <a:t>Information Management System (</a:t>
            </a:r>
            <a:r>
              <a:rPr lang="en-AU" i="1" dirty="0"/>
              <a:t>IMS)</a:t>
            </a:r>
            <a:endParaRPr lang="en-US" i="1" dirty="0"/>
          </a:p>
          <a:p>
            <a:pPr fontAlgn="auto">
              <a:spcAft>
                <a:spcPts val="0"/>
              </a:spcAft>
            </a:pPr>
            <a:r>
              <a:rPr lang="en-US" dirty="0"/>
              <a:t>Tree-like structure 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The data is stored as records which are connected to one another through links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A record is a collection of fields, with each field containing only one value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Does it remind you of XML and JSON?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4A014A-4585-48BB-B551-715FB969E5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522" y="5330380"/>
            <a:ext cx="3096344" cy="13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8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pPr/>
              <a:t>9</a:t>
            </a:fld>
            <a:endParaRPr lang="uk-U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66111F-41A3-4283-9BBF-AE477EF96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5" y="1257363"/>
            <a:ext cx="6120680" cy="54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11642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Codex">
      <a:dk1>
        <a:sysClr val="windowText" lastClr="000000"/>
      </a:dk1>
      <a:lt1>
        <a:sysClr val="window" lastClr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78AC35"/>
      </a:accent3>
      <a:accent4>
        <a:srgbClr val="35ACA2"/>
      </a:accent4>
      <a:accent5>
        <a:srgbClr val="4083CF"/>
      </a:accent5>
      <a:accent6>
        <a:srgbClr val="0D335E"/>
      </a:accent6>
      <a:hlink>
        <a:srgbClr val="EF8E1C"/>
      </a:hlink>
      <a:folHlink>
        <a:srgbClr val="FEC60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AD280F23-C6DD-6B41-BB7F-964BAC3CA7C7}" vid="{8E815ADD-16C1-734B-B7F7-81FC606B5D9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UQ Course</Template>
  <TotalTime>12277</TotalTime>
  <Words>2818</Words>
  <Application>Microsoft Macintosh PowerPoint</Application>
  <PresentationFormat>On-screen Show (4:3)</PresentationFormat>
  <Paragraphs>594</Paragraphs>
  <Slides>58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 Unicode MS</vt:lpstr>
      <vt:lpstr>ArialMT</vt:lpstr>
      <vt:lpstr>Arial</vt:lpstr>
      <vt:lpstr>Cambria Math</vt:lpstr>
      <vt:lpstr>Times New Roman</vt:lpstr>
      <vt:lpstr>Wingdings</vt:lpstr>
      <vt:lpstr>Advantage</vt:lpstr>
      <vt:lpstr>Spatiotemporal Data Management and Analytics Course Introduction</vt:lpstr>
      <vt:lpstr>About Us</vt:lpstr>
      <vt:lpstr>Learning Materials</vt:lpstr>
      <vt:lpstr>Assessment</vt:lpstr>
      <vt:lpstr>Pre-Requisite</vt:lpstr>
      <vt:lpstr>The Spirit of Database Systems</vt:lpstr>
      <vt:lpstr>Data Model</vt:lpstr>
      <vt:lpstr>60s: Hierarchical Model </vt:lpstr>
      <vt:lpstr>Hierarchical Model</vt:lpstr>
      <vt:lpstr>60s: Network Model </vt:lpstr>
      <vt:lpstr>Relational Model</vt:lpstr>
      <vt:lpstr>80s: Relational Model</vt:lpstr>
      <vt:lpstr>Relational Model</vt:lpstr>
      <vt:lpstr>Relational Model: Disadvantages</vt:lpstr>
      <vt:lpstr>Relational Model: Disadvantages...</vt:lpstr>
      <vt:lpstr>90s: Object-Oriented Data Model</vt:lpstr>
      <vt:lpstr>2010s: NoSQL</vt:lpstr>
      <vt:lpstr>Aggregate Data Model</vt:lpstr>
      <vt:lpstr>Key-Value Store Model</vt:lpstr>
      <vt:lpstr>Document Model </vt:lpstr>
      <vt:lpstr>Column Family Store Model</vt:lpstr>
      <vt:lpstr>Graph Model</vt:lpstr>
      <vt:lpstr>Graph Model</vt:lpstr>
      <vt:lpstr>NoSQL Patterns</vt:lpstr>
      <vt:lpstr>Beyond RDBMS</vt:lpstr>
      <vt:lpstr>Google Earth</vt:lpstr>
      <vt:lpstr>Baidu Maps</vt:lpstr>
      <vt:lpstr>Google Mpas</vt:lpstr>
      <vt:lpstr>Modern Database Applications</vt:lpstr>
      <vt:lpstr>The Three Vs of Big Data</vt:lpstr>
      <vt:lpstr>This Course</vt:lpstr>
      <vt:lpstr>What to be Covered</vt:lpstr>
      <vt:lpstr>Multidimensional Data</vt:lpstr>
      <vt:lpstr>Why Spatial Databases?</vt:lpstr>
      <vt:lpstr>How About Relational DBMS?</vt:lpstr>
      <vt:lpstr>How About Relational DBMS?</vt:lpstr>
      <vt:lpstr>What’s Special about Spatial Queries?</vt:lpstr>
      <vt:lpstr>Spatial DBMS (SDBMS)</vt:lpstr>
      <vt:lpstr>Spatial DBMS (SDBMS)</vt:lpstr>
      <vt:lpstr>Spatial DBMS (SDBMS)</vt:lpstr>
      <vt:lpstr>How to Organize Spatial Data</vt:lpstr>
      <vt:lpstr>How to Organize Spatial Data</vt:lpstr>
      <vt:lpstr>Spatial Query Processing</vt:lpstr>
      <vt:lpstr>Spatial Query Processing</vt:lpstr>
      <vt:lpstr>Managing Spatial Temporal Data</vt:lpstr>
      <vt:lpstr>Spatial Temporal Data Mining</vt:lpstr>
      <vt:lpstr>Multidimensional Data</vt:lpstr>
      <vt:lpstr>High-Dimensional Indexing</vt:lpstr>
      <vt:lpstr>MM Databases</vt:lpstr>
      <vt:lpstr>From Spatial to Multimedia</vt:lpstr>
      <vt:lpstr>Route Planning in Road Network</vt:lpstr>
      <vt:lpstr>Route Planning in Road Network</vt:lpstr>
      <vt:lpstr>Route Planning in Road Network</vt:lpstr>
      <vt:lpstr>Route Planning in Road Network</vt:lpstr>
      <vt:lpstr>Some Other Recent Projects</vt:lpstr>
      <vt:lpstr>Learning Modules</vt:lpstr>
      <vt:lpstr>Why Study This Course?</vt:lpstr>
      <vt:lpstr>Your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INFS4205/7205  Spatial and Multimedia Databases (Section 1)</dc:title>
  <dc:creator>Xiaofang Zhou</dc:creator>
  <cp:lastModifiedBy>Xiaofang Zhou</cp:lastModifiedBy>
  <cp:revision>319</cp:revision>
  <cp:lastPrinted>2011-03-03T11:22:38Z</cp:lastPrinted>
  <dcterms:created xsi:type="dcterms:W3CDTF">2011-03-03T08:59:57Z</dcterms:created>
  <dcterms:modified xsi:type="dcterms:W3CDTF">2020-06-20T09:26:41Z</dcterms:modified>
</cp:coreProperties>
</file>